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theme/theme5.xml" ContentType="application/vnd.openxmlformats-officedocument.theme+xml"/>
  <Override PartName="/ppt/slideLayouts/slideLayout20.xml" ContentType="application/vnd.openxmlformats-officedocument.presentationml.slideLayout+xml"/>
  <Override PartName="/ppt/theme/theme6.xml" ContentType="application/vnd.openxmlformats-officedocument.theme+xml"/>
  <Override PartName="/ppt/slideLayouts/slideLayout21.xml" ContentType="application/vnd.openxmlformats-officedocument.presentationml.slideLayout+xml"/>
  <Override PartName="/ppt/theme/theme7.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8.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9.xml" ContentType="application/vnd.openxmlformats-officedocument.theme+xml"/>
  <Override PartName="/ppt/slideLayouts/slideLayout35.xml" ContentType="application/vnd.openxmlformats-officedocument.presentationml.slideLayout+xml"/>
  <Override PartName="/ppt/theme/theme10.xml" ContentType="application/vnd.openxmlformats-officedocument.theme+xml"/>
  <Override PartName="/ppt/slideLayouts/slideLayout36.xml" ContentType="application/vnd.openxmlformats-officedocument.presentationml.slideLayout+xml"/>
  <Override PartName="/ppt/theme/theme11.xml" ContentType="application/vnd.openxmlformats-officedocument.theme+xml"/>
  <Override PartName="/ppt/slideLayouts/slideLayout37.xml" ContentType="application/vnd.openxmlformats-officedocument.presentationml.slideLayout+xml"/>
  <Override PartName="/ppt/theme/theme1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1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notesSlides/notesSlide1.xml" ContentType="application/vnd.openxmlformats-officedocument.presentationml.notesSlide+xml"/>
  <Override PartName="/ppt/charts/chart3.xml" ContentType="application/vnd.openxmlformats-officedocument.drawingml.chart+xml"/>
  <Override PartName="/ppt/notesSlides/notesSlide2.xml" ContentType="application/vnd.openxmlformats-officedocument.presentationml.notesSlide+xml"/>
  <Override PartName="/ppt/charts/chart4.xml" ContentType="application/vnd.openxmlformats-officedocument.drawingml.chart+xml"/>
  <Override PartName="/ppt/drawings/drawing1.xml" ContentType="application/vnd.openxmlformats-officedocument.drawingml.chartshapes+xml"/>
  <Override PartName="/ppt/notesSlides/notesSlide3.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style1.xml" ContentType="application/vnd.ms-office.chartstyle+xml"/>
  <Override PartName="/ppt/charts/colors1.xml" ContentType="application/vnd.ms-office.chartcolorstyle+xml"/>
  <Override PartName="/ppt/charts/chart7.xml" ContentType="application/vnd.openxmlformats-officedocument.drawingml.chart+xml"/>
  <Override PartName="/ppt/notesSlides/notesSlide4.xml" ContentType="application/vnd.openxmlformats-officedocument.presentationml.notesSlide+xml"/>
  <Override PartName="/ppt/charts/chart8.xml" ContentType="application/vnd.openxmlformats-officedocument.drawingml.chart+xml"/>
  <Override PartName="/ppt/notesSlides/notesSlide5.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8" r:id="rId4"/>
    <p:sldMasterId id="2147483815" r:id="rId5"/>
    <p:sldMasterId id="2147483842" r:id="rId6"/>
    <p:sldMasterId id="2147483844" r:id="rId7"/>
    <p:sldMasterId id="2147483850" r:id="rId8"/>
    <p:sldMasterId id="2147483852" r:id="rId9"/>
    <p:sldMasterId id="2147483854" r:id="rId10"/>
    <p:sldMasterId id="2147483856" r:id="rId11"/>
    <p:sldMasterId id="2147483867" r:id="rId12"/>
    <p:sldMasterId id="2147483873" r:id="rId13"/>
    <p:sldMasterId id="2147483876" r:id="rId14"/>
    <p:sldMasterId id="2147483878" r:id="rId15"/>
    <p:sldMasterId id="2147483880" r:id="rId16"/>
    <p:sldMasterId id="2147483886" r:id="rId17"/>
  </p:sldMasterIdLst>
  <p:notesMasterIdLst>
    <p:notesMasterId r:id="rId32"/>
  </p:notesMasterIdLst>
  <p:sldIdLst>
    <p:sldId id="303" r:id="rId18"/>
    <p:sldId id="2147482808" r:id="rId19"/>
    <p:sldId id="2147482802" r:id="rId20"/>
    <p:sldId id="2147482803" r:id="rId21"/>
    <p:sldId id="2147482804" r:id="rId22"/>
    <p:sldId id="2147482805" r:id="rId23"/>
    <p:sldId id="295" r:id="rId24"/>
    <p:sldId id="2147482809" r:id="rId25"/>
    <p:sldId id="2147479782" r:id="rId26"/>
    <p:sldId id="2147482816" r:id="rId27"/>
    <p:sldId id="2147482799" r:id="rId28"/>
    <p:sldId id="2147482810" r:id="rId29"/>
    <p:sldId id="2147482811" r:id="rId30"/>
    <p:sldId id="330" r:id="rId31"/>
  </p:sldIdLst>
  <p:sldSz cx="12192000" cy="6858000"/>
  <p:notesSz cx="6858000" cy="9144000"/>
  <p:defaultTextStyle>
    <a:defPPr>
      <a:defRPr lang="en-US"/>
    </a:defPPr>
    <a:lvl1pPr marL="0" algn="l" defTabSz="304770" rtl="0" eaLnBrk="1" latinLnBrk="0" hangingPunct="1">
      <a:defRPr sz="1200" kern="1200">
        <a:solidFill>
          <a:schemeClr val="tx1"/>
        </a:solidFill>
        <a:latin typeface="+mn-lt"/>
        <a:ea typeface="+mn-ea"/>
        <a:cs typeface="+mn-cs"/>
      </a:defRPr>
    </a:lvl1pPr>
    <a:lvl2pPr marL="304770" algn="l" defTabSz="304770" rtl="0" eaLnBrk="1" latinLnBrk="0" hangingPunct="1">
      <a:defRPr sz="1200" kern="1200">
        <a:solidFill>
          <a:schemeClr val="tx1"/>
        </a:solidFill>
        <a:latin typeface="+mn-lt"/>
        <a:ea typeface="+mn-ea"/>
        <a:cs typeface="+mn-cs"/>
      </a:defRPr>
    </a:lvl2pPr>
    <a:lvl3pPr marL="609539" algn="l" defTabSz="304770" rtl="0" eaLnBrk="1" latinLnBrk="0" hangingPunct="1">
      <a:defRPr sz="1200" kern="1200">
        <a:solidFill>
          <a:schemeClr val="tx1"/>
        </a:solidFill>
        <a:latin typeface="+mn-lt"/>
        <a:ea typeface="+mn-ea"/>
        <a:cs typeface="+mn-cs"/>
      </a:defRPr>
    </a:lvl3pPr>
    <a:lvl4pPr marL="914309" algn="l" defTabSz="304770" rtl="0" eaLnBrk="1" latinLnBrk="0" hangingPunct="1">
      <a:defRPr sz="1200" kern="1200">
        <a:solidFill>
          <a:schemeClr val="tx1"/>
        </a:solidFill>
        <a:latin typeface="+mn-lt"/>
        <a:ea typeface="+mn-ea"/>
        <a:cs typeface="+mn-cs"/>
      </a:defRPr>
    </a:lvl4pPr>
    <a:lvl5pPr marL="1219078" algn="l" defTabSz="304770" rtl="0" eaLnBrk="1" latinLnBrk="0" hangingPunct="1">
      <a:defRPr sz="1200" kern="1200">
        <a:solidFill>
          <a:schemeClr val="tx1"/>
        </a:solidFill>
        <a:latin typeface="+mn-lt"/>
        <a:ea typeface="+mn-ea"/>
        <a:cs typeface="+mn-cs"/>
      </a:defRPr>
    </a:lvl5pPr>
    <a:lvl6pPr marL="1523848" algn="l" defTabSz="304770" rtl="0" eaLnBrk="1" latinLnBrk="0" hangingPunct="1">
      <a:defRPr sz="1200" kern="1200">
        <a:solidFill>
          <a:schemeClr val="tx1"/>
        </a:solidFill>
        <a:latin typeface="+mn-lt"/>
        <a:ea typeface="+mn-ea"/>
        <a:cs typeface="+mn-cs"/>
      </a:defRPr>
    </a:lvl6pPr>
    <a:lvl7pPr marL="1828617" algn="l" defTabSz="304770" rtl="0" eaLnBrk="1" latinLnBrk="0" hangingPunct="1">
      <a:defRPr sz="1200" kern="1200">
        <a:solidFill>
          <a:schemeClr val="tx1"/>
        </a:solidFill>
        <a:latin typeface="+mn-lt"/>
        <a:ea typeface="+mn-ea"/>
        <a:cs typeface="+mn-cs"/>
      </a:defRPr>
    </a:lvl7pPr>
    <a:lvl8pPr marL="2133387" algn="l" defTabSz="304770" rtl="0" eaLnBrk="1" latinLnBrk="0" hangingPunct="1">
      <a:defRPr sz="1200" kern="1200">
        <a:solidFill>
          <a:schemeClr val="tx1"/>
        </a:solidFill>
        <a:latin typeface="+mn-lt"/>
        <a:ea typeface="+mn-ea"/>
        <a:cs typeface="+mn-cs"/>
      </a:defRPr>
    </a:lvl8pPr>
    <a:lvl9pPr marL="2438156" algn="l" defTabSz="304770" rtl="0" eaLnBrk="1" latinLnBrk="0" hangingPunct="1">
      <a:defRPr sz="1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646769"/>
    <a:srgbClr val="BA0C2F"/>
    <a:srgbClr val="E35205"/>
    <a:srgbClr val="FBD023"/>
    <a:srgbClr val="008C95"/>
    <a:srgbClr val="F0F0F1"/>
    <a:srgbClr val="4F5153"/>
    <a:srgbClr val="75787B"/>
    <a:srgbClr val="0A1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54202F-76B9-42A5-B0D4-7111A57096EF}" v="3" dt="2025-09-07T02:36:25.1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51" d="100"/>
          <a:sy n="51" d="100"/>
        </p:scale>
        <p:origin x="1220" y="264"/>
      </p:cViewPr>
      <p:guideLst>
        <p:guide orient="horz" pos="2184"/>
        <p:guide pos="3840"/>
      </p:guideLst>
    </p:cSldViewPr>
  </p:slideViewPr>
  <p:notesTextViewPr>
    <p:cViewPr>
      <p:scale>
        <a:sx n="200" d="100"/>
        <a:sy n="2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1.xml"/><Relationship Id="rId26" Type="http://schemas.openxmlformats.org/officeDocument/2006/relationships/slide" Target="slides/slide9.xml"/><Relationship Id="rId21" Type="http://schemas.openxmlformats.org/officeDocument/2006/relationships/slide" Target="slides/slide4.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8.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Master" Target="slideMasters/slideMaster13.xml"/><Relationship Id="rId20" Type="http://schemas.openxmlformats.org/officeDocument/2006/relationships/slide" Target="slides/slide3.xml"/><Relationship Id="rId29" Type="http://schemas.openxmlformats.org/officeDocument/2006/relationships/slide" Target="slides/slide1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7.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2.xml"/><Relationship Id="rId31"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1.xml"/><Relationship Id="rId1" Type="http://schemas.microsoft.com/office/2011/relationships/chartStyle" Target="style1.xm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8385908792650912E-2"/>
          <c:y val="0.1040680050128869"/>
          <c:w val="0.86696957020997378"/>
          <c:h val="0.71587760989335791"/>
        </c:manualLayout>
      </c:layout>
      <c:barChart>
        <c:barDir val="col"/>
        <c:grouping val="clustered"/>
        <c:varyColors val="0"/>
        <c:ser>
          <c:idx val="7"/>
          <c:order val="7"/>
          <c:tx>
            <c:strRef>
              <c:f>Sheet1!$I$2</c:f>
              <c:strCache>
                <c:ptCount val="1"/>
                <c:pt idx="0">
                  <c:v>Recession</c:v>
                </c:pt>
              </c:strCache>
            </c:strRef>
          </c:tx>
          <c:spPr>
            <a:solidFill>
              <a:schemeClr val="bg2">
                <a:lumMod val="20000"/>
                <a:lumOff val="80000"/>
                <a:alpha val="40000"/>
              </a:schemeClr>
            </a:solidFill>
            <a:ln w="38100">
              <a:solidFill>
                <a:schemeClr val="bg2">
                  <a:lumMod val="20000"/>
                  <a:lumOff val="80000"/>
                  <a:alpha val="40000"/>
                </a:schemeClr>
              </a:solidFill>
            </a:ln>
          </c:spPr>
          <c:invertIfNegative val="0"/>
          <c:cat>
            <c:numRef>
              <c:f>Sheet1!$A$10:$A$1540</c:f>
              <c:numCache>
                <c:formatCode>d\-mmm\-yy</c:formatCode>
                <c:ptCount val="1531"/>
                <c:pt idx="0">
                  <c:v>21946</c:v>
                </c:pt>
                <c:pt idx="1">
                  <c:v>21975</c:v>
                </c:pt>
                <c:pt idx="2">
                  <c:v>22006</c:v>
                </c:pt>
                <c:pt idx="3">
                  <c:v>22036</c:v>
                </c:pt>
                <c:pt idx="4">
                  <c:v>22067</c:v>
                </c:pt>
                <c:pt idx="5">
                  <c:v>22097</c:v>
                </c:pt>
                <c:pt idx="6">
                  <c:v>22128</c:v>
                </c:pt>
                <c:pt idx="7">
                  <c:v>22159</c:v>
                </c:pt>
                <c:pt idx="8">
                  <c:v>22189</c:v>
                </c:pt>
                <c:pt idx="9">
                  <c:v>22220</c:v>
                </c:pt>
                <c:pt idx="10">
                  <c:v>22250</c:v>
                </c:pt>
                <c:pt idx="11">
                  <c:v>22281</c:v>
                </c:pt>
                <c:pt idx="12">
                  <c:v>22312</c:v>
                </c:pt>
                <c:pt idx="13">
                  <c:v>22340</c:v>
                </c:pt>
                <c:pt idx="14">
                  <c:v>22371</c:v>
                </c:pt>
                <c:pt idx="15">
                  <c:v>22401</c:v>
                </c:pt>
                <c:pt idx="16">
                  <c:v>22432</c:v>
                </c:pt>
                <c:pt idx="17">
                  <c:v>22462</c:v>
                </c:pt>
                <c:pt idx="18">
                  <c:v>22493</c:v>
                </c:pt>
                <c:pt idx="19">
                  <c:v>22524</c:v>
                </c:pt>
                <c:pt idx="20">
                  <c:v>22554</c:v>
                </c:pt>
                <c:pt idx="21">
                  <c:v>22585</c:v>
                </c:pt>
                <c:pt idx="22">
                  <c:v>22615</c:v>
                </c:pt>
                <c:pt idx="23">
                  <c:v>22646</c:v>
                </c:pt>
                <c:pt idx="24">
                  <c:v>22677</c:v>
                </c:pt>
                <c:pt idx="25">
                  <c:v>22705</c:v>
                </c:pt>
                <c:pt idx="26">
                  <c:v>22736</c:v>
                </c:pt>
                <c:pt idx="27">
                  <c:v>22766</c:v>
                </c:pt>
                <c:pt idx="28">
                  <c:v>22797</c:v>
                </c:pt>
                <c:pt idx="29">
                  <c:v>22827</c:v>
                </c:pt>
                <c:pt idx="30">
                  <c:v>22858</c:v>
                </c:pt>
                <c:pt idx="31">
                  <c:v>22889</c:v>
                </c:pt>
                <c:pt idx="32">
                  <c:v>22919</c:v>
                </c:pt>
                <c:pt idx="33">
                  <c:v>22950</c:v>
                </c:pt>
                <c:pt idx="34">
                  <c:v>22980</c:v>
                </c:pt>
                <c:pt idx="35">
                  <c:v>23011</c:v>
                </c:pt>
                <c:pt idx="36">
                  <c:v>23042</c:v>
                </c:pt>
                <c:pt idx="37">
                  <c:v>23070</c:v>
                </c:pt>
                <c:pt idx="38">
                  <c:v>23101</c:v>
                </c:pt>
                <c:pt idx="39">
                  <c:v>23131</c:v>
                </c:pt>
                <c:pt idx="40">
                  <c:v>23162</c:v>
                </c:pt>
                <c:pt idx="41">
                  <c:v>23192</c:v>
                </c:pt>
                <c:pt idx="42">
                  <c:v>23223</c:v>
                </c:pt>
                <c:pt idx="43">
                  <c:v>23254</c:v>
                </c:pt>
                <c:pt idx="44">
                  <c:v>23284</c:v>
                </c:pt>
                <c:pt idx="45">
                  <c:v>23315</c:v>
                </c:pt>
                <c:pt idx="46">
                  <c:v>23345</c:v>
                </c:pt>
                <c:pt idx="47">
                  <c:v>23376</c:v>
                </c:pt>
                <c:pt idx="48">
                  <c:v>23407</c:v>
                </c:pt>
                <c:pt idx="49">
                  <c:v>23436</c:v>
                </c:pt>
                <c:pt idx="50">
                  <c:v>23467</c:v>
                </c:pt>
                <c:pt idx="51">
                  <c:v>23497</c:v>
                </c:pt>
                <c:pt idx="52">
                  <c:v>23528</c:v>
                </c:pt>
                <c:pt idx="53">
                  <c:v>23558</c:v>
                </c:pt>
                <c:pt idx="54">
                  <c:v>23589</c:v>
                </c:pt>
                <c:pt idx="55">
                  <c:v>23620</c:v>
                </c:pt>
                <c:pt idx="56">
                  <c:v>23650</c:v>
                </c:pt>
                <c:pt idx="57">
                  <c:v>23681</c:v>
                </c:pt>
                <c:pt idx="58">
                  <c:v>23711</c:v>
                </c:pt>
                <c:pt idx="59">
                  <c:v>23742</c:v>
                </c:pt>
                <c:pt idx="60">
                  <c:v>23773</c:v>
                </c:pt>
                <c:pt idx="61">
                  <c:v>23801</c:v>
                </c:pt>
                <c:pt idx="62">
                  <c:v>23832</c:v>
                </c:pt>
                <c:pt idx="63">
                  <c:v>23862</c:v>
                </c:pt>
                <c:pt idx="64">
                  <c:v>23893</c:v>
                </c:pt>
                <c:pt idx="65">
                  <c:v>23923</c:v>
                </c:pt>
                <c:pt idx="66">
                  <c:v>23954</c:v>
                </c:pt>
                <c:pt idx="67">
                  <c:v>23985</c:v>
                </c:pt>
                <c:pt idx="68">
                  <c:v>24015</c:v>
                </c:pt>
                <c:pt idx="69">
                  <c:v>24046</c:v>
                </c:pt>
                <c:pt idx="70">
                  <c:v>24076</c:v>
                </c:pt>
                <c:pt idx="71">
                  <c:v>24107</c:v>
                </c:pt>
                <c:pt idx="72">
                  <c:v>24138</c:v>
                </c:pt>
                <c:pt idx="73">
                  <c:v>24166</c:v>
                </c:pt>
                <c:pt idx="74">
                  <c:v>24197</c:v>
                </c:pt>
                <c:pt idx="75">
                  <c:v>24227</c:v>
                </c:pt>
                <c:pt idx="76">
                  <c:v>24258</c:v>
                </c:pt>
                <c:pt idx="77">
                  <c:v>24288</c:v>
                </c:pt>
                <c:pt idx="78">
                  <c:v>24319</c:v>
                </c:pt>
                <c:pt idx="79">
                  <c:v>24350</c:v>
                </c:pt>
                <c:pt idx="80">
                  <c:v>24380</c:v>
                </c:pt>
                <c:pt idx="81">
                  <c:v>24411</c:v>
                </c:pt>
                <c:pt idx="82">
                  <c:v>24441</c:v>
                </c:pt>
                <c:pt idx="83">
                  <c:v>24472</c:v>
                </c:pt>
                <c:pt idx="84">
                  <c:v>24503</c:v>
                </c:pt>
                <c:pt idx="85">
                  <c:v>24531</c:v>
                </c:pt>
                <c:pt idx="86">
                  <c:v>24562</c:v>
                </c:pt>
                <c:pt idx="87">
                  <c:v>24592</c:v>
                </c:pt>
                <c:pt idx="88">
                  <c:v>24623</c:v>
                </c:pt>
                <c:pt idx="89">
                  <c:v>24653</c:v>
                </c:pt>
                <c:pt idx="90">
                  <c:v>24684</c:v>
                </c:pt>
                <c:pt idx="91">
                  <c:v>24715</c:v>
                </c:pt>
                <c:pt idx="92">
                  <c:v>24745</c:v>
                </c:pt>
                <c:pt idx="93">
                  <c:v>24776</c:v>
                </c:pt>
                <c:pt idx="94">
                  <c:v>24806</c:v>
                </c:pt>
                <c:pt idx="95">
                  <c:v>24837</c:v>
                </c:pt>
                <c:pt idx="96">
                  <c:v>24868</c:v>
                </c:pt>
                <c:pt idx="97">
                  <c:v>24897</c:v>
                </c:pt>
                <c:pt idx="98">
                  <c:v>24928</c:v>
                </c:pt>
                <c:pt idx="99">
                  <c:v>24958</c:v>
                </c:pt>
                <c:pt idx="100">
                  <c:v>24989</c:v>
                </c:pt>
                <c:pt idx="101">
                  <c:v>25019</c:v>
                </c:pt>
                <c:pt idx="102">
                  <c:v>25050</c:v>
                </c:pt>
                <c:pt idx="103">
                  <c:v>25081</c:v>
                </c:pt>
                <c:pt idx="104">
                  <c:v>25111</c:v>
                </c:pt>
                <c:pt idx="105">
                  <c:v>25142</c:v>
                </c:pt>
                <c:pt idx="106">
                  <c:v>25172</c:v>
                </c:pt>
                <c:pt idx="107">
                  <c:v>25203</c:v>
                </c:pt>
                <c:pt idx="108">
                  <c:v>25234</c:v>
                </c:pt>
                <c:pt idx="109">
                  <c:v>25262</c:v>
                </c:pt>
                <c:pt idx="110">
                  <c:v>25293</c:v>
                </c:pt>
                <c:pt idx="111">
                  <c:v>25323</c:v>
                </c:pt>
                <c:pt idx="112">
                  <c:v>25354</c:v>
                </c:pt>
                <c:pt idx="113">
                  <c:v>25384</c:v>
                </c:pt>
                <c:pt idx="114">
                  <c:v>25415</c:v>
                </c:pt>
                <c:pt idx="115">
                  <c:v>25446</c:v>
                </c:pt>
                <c:pt idx="116">
                  <c:v>25476</c:v>
                </c:pt>
                <c:pt idx="117">
                  <c:v>25507</c:v>
                </c:pt>
                <c:pt idx="118">
                  <c:v>25537</c:v>
                </c:pt>
                <c:pt idx="119">
                  <c:v>25568</c:v>
                </c:pt>
                <c:pt idx="120">
                  <c:v>25599</c:v>
                </c:pt>
                <c:pt idx="121">
                  <c:v>25627</c:v>
                </c:pt>
                <c:pt idx="122">
                  <c:v>25658</c:v>
                </c:pt>
                <c:pt idx="123">
                  <c:v>25688</c:v>
                </c:pt>
                <c:pt idx="124">
                  <c:v>25719</c:v>
                </c:pt>
                <c:pt idx="125">
                  <c:v>25749</c:v>
                </c:pt>
                <c:pt idx="126">
                  <c:v>25780</c:v>
                </c:pt>
                <c:pt idx="127">
                  <c:v>25811</c:v>
                </c:pt>
                <c:pt idx="128">
                  <c:v>25841</c:v>
                </c:pt>
                <c:pt idx="129">
                  <c:v>25872</c:v>
                </c:pt>
                <c:pt idx="130">
                  <c:v>25902</c:v>
                </c:pt>
                <c:pt idx="131">
                  <c:v>25933</c:v>
                </c:pt>
                <c:pt idx="132">
                  <c:v>25964</c:v>
                </c:pt>
                <c:pt idx="133">
                  <c:v>25992</c:v>
                </c:pt>
                <c:pt idx="134">
                  <c:v>26023</c:v>
                </c:pt>
                <c:pt idx="135">
                  <c:v>26053</c:v>
                </c:pt>
                <c:pt idx="136">
                  <c:v>26084</c:v>
                </c:pt>
                <c:pt idx="137">
                  <c:v>26114</c:v>
                </c:pt>
                <c:pt idx="138">
                  <c:v>26145</c:v>
                </c:pt>
                <c:pt idx="139">
                  <c:v>26176</c:v>
                </c:pt>
                <c:pt idx="140">
                  <c:v>26206</c:v>
                </c:pt>
                <c:pt idx="141">
                  <c:v>26237</c:v>
                </c:pt>
                <c:pt idx="142">
                  <c:v>26267</c:v>
                </c:pt>
                <c:pt idx="143">
                  <c:v>26298</c:v>
                </c:pt>
                <c:pt idx="144">
                  <c:v>26329</c:v>
                </c:pt>
                <c:pt idx="145">
                  <c:v>26358</c:v>
                </c:pt>
                <c:pt idx="146">
                  <c:v>26389</c:v>
                </c:pt>
                <c:pt idx="147">
                  <c:v>26419</c:v>
                </c:pt>
                <c:pt idx="148">
                  <c:v>26450</c:v>
                </c:pt>
                <c:pt idx="149">
                  <c:v>26480</c:v>
                </c:pt>
                <c:pt idx="150">
                  <c:v>26511</c:v>
                </c:pt>
                <c:pt idx="151">
                  <c:v>26542</c:v>
                </c:pt>
                <c:pt idx="152">
                  <c:v>26572</c:v>
                </c:pt>
                <c:pt idx="153">
                  <c:v>26603</c:v>
                </c:pt>
                <c:pt idx="154">
                  <c:v>26633</c:v>
                </c:pt>
                <c:pt idx="155">
                  <c:v>26664</c:v>
                </c:pt>
                <c:pt idx="156">
                  <c:v>26695</c:v>
                </c:pt>
                <c:pt idx="157">
                  <c:v>26723</c:v>
                </c:pt>
                <c:pt idx="158">
                  <c:v>26754</c:v>
                </c:pt>
                <c:pt idx="159">
                  <c:v>26784</c:v>
                </c:pt>
                <c:pt idx="160">
                  <c:v>26815</c:v>
                </c:pt>
                <c:pt idx="161">
                  <c:v>26845</c:v>
                </c:pt>
                <c:pt idx="162">
                  <c:v>26876</c:v>
                </c:pt>
                <c:pt idx="163">
                  <c:v>26907</c:v>
                </c:pt>
                <c:pt idx="164">
                  <c:v>26937</c:v>
                </c:pt>
                <c:pt idx="165">
                  <c:v>26968</c:v>
                </c:pt>
                <c:pt idx="166">
                  <c:v>26998</c:v>
                </c:pt>
                <c:pt idx="167">
                  <c:v>27029</c:v>
                </c:pt>
                <c:pt idx="168">
                  <c:v>27060</c:v>
                </c:pt>
                <c:pt idx="169">
                  <c:v>27088</c:v>
                </c:pt>
                <c:pt idx="170">
                  <c:v>27119</c:v>
                </c:pt>
                <c:pt idx="171">
                  <c:v>27149</c:v>
                </c:pt>
                <c:pt idx="172">
                  <c:v>27180</c:v>
                </c:pt>
                <c:pt idx="173">
                  <c:v>27210</c:v>
                </c:pt>
                <c:pt idx="174">
                  <c:v>27241</c:v>
                </c:pt>
                <c:pt idx="175">
                  <c:v>27272</c:v>
                </c:pt>
                <c:pt idx="176">
                  <c:v>27302</c:v>
                </c:pt>
                <c:pt idx="177">
                  <c:v>27333</c:v>
                </c:pt>
                <c:pt idx="178">
                  <c:v>27363</c:v>
                </c:pt>
                <c:pt idx="179">
                  <c:v>27394</c:v>
                </c:pt>
                <c:pt idx="180">
                  <c:v>27425</c:v>
                </c:pt>
                <c:pt idx="181">
                  <c:v>27453</c:v>
                </c:pt>
                <c:pt idx="182">
                  <c:v>27484</c:v>
                </c:pt>
                <c:pt idx="183">
                  <c:v>27514</c:v>
                </c:pt>
                <c:pt idx="184">
                  <c:v>27545</c:v>
                </c:pt>
                <c:pt idx="185">
                  <c:v>27575</c:v>
                </c:pt>
                <c:pt idx="186">
                  <c:v>27606</c:v>
                </c:pt>
                <c:pt idx="187">
                  <c:v>27637</c:v>
                </c:pt>
                <c:pt idx="188">
                  <c:v>27667</c:v>
                </c:pt>
                <c:pt idx="189">
                  <c:v>27698</c:v>
                </c:pt>
                <c:pt idx="190">
                  <c:v>27728</c:v>
                </c:pt>
                <c:pt idx="191">
                  <c:v>27759</c:v>
                </c:pt>
                <c:pt idx="192">
                  <c:v>27790</c:v>
                </c:pt>
                <c:pt idx="193">
                  <c:v>27819</c:v>
                </c:pt>
                <c:pt idx="194">
                  <c:v>27850</c:v>
                </c:pt>
                <c:pt idx="195">
                  <c:v>27880</c:v>
                </c:pt>
                <c:pt idx="196">
                  <c:v>27911</c:v>
                </c:pt>
                <c:pt idx="197">
                  <c:v>27941</c:v>
                </c:pt>
                <c:pt idx="198">
                  <c:v>27972</c:v>
                </c:pt>
                <c:pt idx="199">
                  <c:v>28003</c:v>
                </c:pt>
                <c:pt idx="200">
                  <c:v>28033</c:v>
                </c:pt>
                <c:pt idx="201">
                  <c:v>28064</c:v>
                </c:pt>
                <c:pt idx="202">
                  <c:v>28094</c:v>
                </c:pt>
                <c:pt idx="203">
                  <c:v>28125</c:v>
                </c:pt>
                <c:pt idx="204">
                  <c:v>28156</c:v>
                </c:pt>
                <c:pt idx="205">
                  <c:v>28184</c:v>
                </c:pt>
                <c:pt idx="206">
                  <c:v>28215</c:v>
                </c:pt>
                <c:pt idx="207">
                  <c:v>28245</c:v>
                </c:pt>
                <c:pt idx="208">
                  <c:v>28276</c:v>
                </c:pt>
                <c:pt idx="209">
                  <c:v>28306</c:v>
                </c:pt>
                <c:pt idx="210">
                  <c:v>28337</c:v>
                </c:pt>
                <c:pt idx="211">
                  <c:v>28368</c:v>
                </c:pt>
                <c:pt idx="212">
                  <c:v>28398</c:v>
                </c:pt>
                <c:pt idx="213">
                  <c:v>28429</c:v>
                </c:pt>
                <c:pt idx="214">
                  <c:v>28459</c:v>
                </c:pt>
                <c:pt idx="215">
                  <c:v>28490</c:v>
                </c:pt>
                <c:pt idx="216">
                  <c:v>28521</c:v>
                </c:pt>
                <c:pt idx="217">
                  <c:v>28549</c:v>
                </c:pt>
                <c:pt idx="218">
                  <c:v>28580</c:v>
                </c:pt>
                <c:pt idx="219">
                  <c:v>28610</c:v>
                </c:pt>
                <c:pt idx="220">
                  <c:v>28641</c:v>
                </c:pt>
                <c:pt idx="221">
                  <c:v>28671</c:v>
                </c:pt>
                <c:pt idx="222">
                  <c:v>28702</c:v>
                </c:pt>
                <c:pt idx="223">
                  <c:v>28733</c:v>
                </c:pt>
                <c:pt idx="224">
                  <c:v>28763</c:v>
                </c:pt>
                <c:pt idx="225">
                  <c:v>28794</c:v>
                </c:pt>
                <c:pt idx="226">
                  <c:v>28824</c:v>
                </c:pt>
                <c:pt idx="227">
                  <c:v>28855</c:v>
                </c:pt>
                <c:pt idx="228">
                  <c:v>28886</c:v>
                </c:pt>
                <c:pt idx="229">
                  <c:v>28914</c:v>
                </c:pt>
                <c:pt idx="230">
                  <c:v>28945</c:v>
                </c:pt>
                <c:pt idx="231">
                  <c:v>28975</c:v>
                </c:pt>
                <c:pt idx="232">
                  <c:v>29006</c:v>
                </c:pt>
                <c:pt idx="233">
                  <c:v>29036</c:v>
                </c:pt>
                <c:pt idx="234">
                  <c:v>29067</c:v>
                </c:pt>
                <c:pt idx="235">
                  <c:v>29098</c:v>
                </c:pt>
                <c:pt idx="236">
                  <c:v>29128</c:v>
                </c:pt>
                <c:pt idx="237">
                  <c:v>29159</c:v>
                </c:pt>
                <c:pt idx="238">
                  <c:v>29189</c:v>
                </c:pt>
                <c:pt idx="239">
                  <c:v>29220</c:v>
                </c:pt>
                <c:pt idx="240">
                  <c:v>29251</c:v>
                </c:pt>
                <c:pt idx="241">
                  <c:v>29280</c:v>
                </c:pt>
                <c:pt idx="242">
                  <c:v>29311</c:v>
                </c:pt>
                <c:pt idx="243">
                  <c:v>29341</c:v>
                </c:pt>
                <c:pt idx="244">
                  <c:v>29372</c:v>
                </c:pt>
                <c:pt idx="245">
                  <c:v>29402</c:v>
                </c:pt>
                <c:pt idx="246">
                  <c:v>29433</c:v>
                </c:pt>
                <c:pt idx="247">
                  <c:v>29464</c:v>
                </c:pt>
                <c:pt idx="248">
                  <c:v>29494</c:v>
                </c:pt>
                <c:pt idx="249">
                  <c:v>29525</c:v>
                </c:pt>
                <c:pt idx="250">
                  <c:v>29555</c:v>
                </c:pt>
                <c:pt idx="251">
                  <c:v>29586</c:v>
                </c:pt>
                <c:pt idx="252">
                  <c:v>29617</c:v>
                </c:pt>
                <c:pt idx="253">
                  <c:v>29645</c:v>
                </c:pt>
                <c:pt idx="254">
                  <c:v>29676</c:v>
                </c:pt>
                <c:pt idx="255">
                  <c:v>29706</c:v>
                </c:pt>
                <c:pt idx="256">
                  <c:v>29737</c:v>
                </c:pt>
                <c:pt idx="257">
                  <c:v>29767</c:v>
                </c:pt>
                <c:pt idx="258">
                  <c:v>29798</c:v>
                </c:pt>
                <c:pt idx="259">
                  <c:v>29829</c:v>
                </c:pt>
                <c:pt idx="260">
                  <c:v>29859</c:v>
                </c:pt>
                <c:pt idx="261">
                  <c:v>29890</c:v>
                </c:pt>
                <c:pt idx="262">
                  <c:v>29920</c:v>
                </c:pt>
                <c:pt idx="263">
                  <c:v>29951</c:v>
                </c:pt>
                <c:pt idx="264">
                  <c:v>29982</c:v>
                </c:pt>
                <c:pt idx="265">
                  <c:v>30010</c:v>
                </c:pt>
                <c:pt idx="266">
                  <c:v>30041</c:v>
                </c:pt>
                <c:pt idx="267">
                  <c:v>30071</c:v>
                </c:pt>
                <c:pt idx="268">
                  <c:v>30102</c:v>
                </c:pt>
                <c:pt idx="269">
                  <c:v>30132</c:v>
                </c:pt>
                <c:pt idx="270">
                  <c:v>30163</c:v>
                </c:pt>
                <c:pt idx="271">
                  <c:v>30194</c:v>
                </c:pt>
                <c:pt idx="272">
                  <c:v>30224</c:v>
                </c:pt>
                <c:pt idx="273">
                  <c:v>30255</c:v>
                </c:pt>
                <c:pt idx="274">
                  <c:v>30285</c:v>
                </c:pt>
                <c:pt idx="275">
                  <c:v>30316</c:v>
                </c:pt>
                <c:pt idx="276">
                  <c:v>30347</c:v>
                </c:pt>
                <c:pt idx="277">
                  <c:v>30375</c:v>
                </c:pt>
                <c:pt idx="278">
                  <c:v>30406</c:v>
                </c:pt>
                <c:pt idx="279">
                  <c:v>30436</c:v>
                </c:pt>
                <c:pt idx="280">
                  <c:v>30467</c:v>
                </c:pt>
                <c:pt idx="281">
                  <c:v>30497</c:v>
                </c:pt>
                <c:pt idx="282">
                  <c:v>30528</c:v>
                </c:pt>
                <c:pt idx="283">
                  <c:v>30559</c:v>
                </c:pt>
                <c:pt idx="284">
                  <c:v>30589</c:v>
                </c:pt>
                <c:pt idx="285">
                  <c:v>30620</c:v>
                </c:pt>
                <c:pt idx="286">
                  <c:v>30650</c:v>
                </c:pt>
                <c:pt idx="287">
                  <c:v>30681</c:v>
                </c:pt>
                <c:pt idx="288">
                  <c:v>30712</c:v>
                </c:pt>
                <c:pt idx="289">
                  <c:v>30741</c:v>
                </c:pt>
                <c:pt idx="290">
                  <c:v>30772</c:v>
                </c:pt>
                <c:pt idx="291">
                  <c:v>30802</c:v>
                </c:pt>
                <c:pt idx="292">
                  <c:v>30833</c:v>
                </c:pt>
                <c:pt idx="293">
                  <c:v>30863</c:v>
                </c:pt>
                <c:pt idx="294">
                  <c:v>30894</c:v>
                </c:pt>
                <c:pt idx="295">
                  <c:v>30925</c:v>
                </c:pt>
                <c:pt idx="296">
                  <c:v>30955</c:v>
                </c:pt>
                <c:pt idx="297">
                  <c:v>30986</c:v>
                </c:pt>
                <c:pt idx="298">
                  <c:v>31016</c:v>
                </c:pt>
                <c:pt idx="299">
                  <c:v>31047</c:v>
                </c:pt>
                <c:pt idx="300">
                  <c:v>31078</c:v>
                </c:pt>
                <c:pt idx="301">
                  <c:v>31106</c:v>
                </c:pt>
                <c:pt idx="302">
                  <c:v>31137</c:v>
                </c:pt>
                <c:pt idx="303">
                  <c:v>31167</c:v>
                </c:pt>
                <c:pt idx="304">
                  <c:v>31198</c:v>
                </c:pt>
                <c:pt idx="305">
                  <c:v>31228</c:v>
                </c:pt>
                <c:pt idx="306">
                  <c:v>31259</c:v>
                </c:pt>
                <c:pt idx="307">
                  <c:v>31290</c:v>
                </c:pt>
                <c:pt idx="308">
                  <c:v>31320</c:v>
                </c:pt>
                <c:pt idx="309">
                  <c:v>31351</c:v>
                </c:pt>
                <c:pt idx="310">
                  <c:v>31381</c:v>
                </c:pt>
                <c:pt idx="311">
                  <c:v>31412</c:v>
                </c:pt>
                <c:pt idx="312">
                  <c:v>31443</c:v>
                </c:pt>
                <c:pt idx="313">
                  <c:v>31471</c:v>
                </c:pt>
                <c:pt idx="314">
                  <c:v>31502</c:v>
                </c:pt>
                <c:pt idx="315">
                  <c:v>31532</c:v>
                </c:pt>
                <c:pt idx="316">
                  <c:v>31563</c:v>
                </c:pt>
                <c:pt idx="317">
                  <c:v>31593</c:v>
                </c:pt>
                <c:pt idx="318">
                  <c:v>31624</c:v>
                </c:pt>
                <c:pt idx="319">
                  <c:v>31655</c:v>
                </c:pt>
                <c:pt idx="320">
                  <c:v>31685</c:v>
                </c:pt>
                <c:pt idx="321">
                  <c:v>31716</c:v>
                </c:pt>
                <c:pt idx="322">
                  <c:v>31746</c:v>
                </c:pt>
                <c:pt idx="323">
                  <c:v>31777</c:v>
                </c:pt>
                <c:pt idx="324">
                  <c:v>31808</c:v>
                </c:pt>
                <c:pt idx="325">
                  <c:v>31836</c:v>
                </c:pt>
                <c:pt idx="326">
                  <c:v>31867</c:v>
                </c:pt>
                <c:pt idx="327">
                  <c:v>31897</c:v>
                </c:pt>
                <c:pt idx="328">
                  <c:v>31928</c:v>
                </c:pt>
                <c:pt idx="329">
                  <c:v>31958</c:v>
                </c:pt>
                <c:pt idx="330">
                  <c:v>31989</c:v>
                </c:pt>
                <c:pt idx="331">
                  <c:v>32020</c:v>
                </c:pt>
                <c:pt idx="332">
                  <c:v>32050</c:v>
                </c:pt>
                <c:pt idx="333">
                  <c:v>32081</c:v>
                </c:pt>
                <c:pt idx="334">
                  <c:v>32111</c:v>
                </c:pt>
                <c:pt idx="335">
                  <c:v>32142</c:v>
                </c:pt>
                <c:pt idx="336">
                  <c:v>32173</c:v>
                </c:pt>
                <c:pt idx="337">
                  <c:v>32202</c:v>
                </c:pt>
                <c:pt idx="338">
                  <c:v>32233</c:v>
                </c:pt>
                <c:pt idx="339">
                  <c:v>32263</c:v>
                </c:pt>
                <c:pt idx="340">
                  <c:v>32294</c:v>
                </c:pt>
                <c:pt idx="341">
                  <c:v>32324</c:v>
                </c:pt>
                <c:pt idx="342">
                  <c:v>32355</c:v>
                </c:pt>
                <c:pt idx="343">
                  <c:v>32386</c:v>
                </c:pt>
                <c:pt idx="344">
                  <c:v>32416</c:v>
                </c:pt>
                <c:pt idx="345">
                  <c:v>32447</c:v>
                </c:pt>
                <c:pt idx="346">
                  <c:v>32477</c:v>
                </c:pt>
                <c:pt idx="347">
                  <c:v>32508</c:v>
                </c:pt>
                <c:pt idx="348">
                  <c:v>32539</c:v>
                </c:pt>
                <c:pt idx="349">
                  <c:v>32567</c:v>
                </c:pt>
                <c:pt idx="350">
                  <c:v>32598</c:v>
                </c:pt>
                <c:pt idx="351">
                  <c:v>32628</c:v>
                </c:pt>
                <c:pt idx="352">
                  <c:v>32659</c:v>
                </c:pt>
                <c:pt idx="353">
                  <c:v>32689</c:v>
                </c:pt>
                <c:pt idx="354">
                  <c:v>32720</c:v>
                </c:pt>
                <c:pt idx="355">
                  <c:v>32751</c:v>
                </c:pt>
                <c:pt idx="356">
                  <c:v>32781</c:v>
                </c:pt>
                <c:pt idx="357">
                  <c:v>32812</c:v>
                </c:pt>
                <c:pt idx="358">
                  <c:v>32842</c:v>
                </c:pt>
                <c:pt idx="359">
                  <c:v>32873</c:v>
                </c:pt>
                <c:pt idx="360">
                  <c:v>32904</c:v>
                </c:pt>
                <c:pt idx="361">
                  <c:v>32932</c:v>
                </c:pt>
                <c:pt idx="362">
                  <c:v>32963</c:v>
                </c:pt>
                <c:pt idx="363">
                  <c:v>32993</c:v>
                </c:pt>
                <c:pt idx="364">
                  <c:v>33024</c:v>
                </c:pt>
                <c:pt idx="365">
                  <c:v>33054</c:v>
                </c:pt>
                <c:pt idx="366">
                  <c:v>33085</c:v>
                </c:pt>
                <c:pt idx="367">
                  <c:v>33116</c:v>
                </c:pt>
                <c:pt idx="368">
                  <c:v>33146</c:v>
                </c:pt>
                <c:pt idx="369">
                  <c:v>33177</c:v>
                </c:pt>
                <c:pt idx="370">
                  <c:v>33207</c:v>
                </c:pt>
                <c:pt idx="371">
                  <c:v>33238</c:v>
                </c:pt>
                <c:pt idx="372">
                  <c:v>33269</c:v>
                </c:pt>
                <c:pt idx="373">
                  <c:v>33297</c:v>
                </c:pt>
                <c:pt idx="374">
                  <c:v>33328</c:v>
                </c:pt>
                <c:pt idx="375">
                  <c:v>33358</c:v>
                </c:pt>
                <c:pt idx="376">
                  <c:v>33389</c:v>
                </c:pt>
                <c:pt idx="377">
                  <c:v>33419</c:v>
                </c:pt>
                <c:pt idx="378">
                  <c:v>33450</c:v>
                </c:pt>
                <c:pt idx="379">
                  <c:v>33481</c:v>
                </c:pt>
                <c:pt idx="380">
                  <c:v>33511</c:v>
                </c:pt>
                <c:pt idx="381">
                  <c:v>33542</c:v>
                </c:pt>
                <c:pt idx="382">
                  <c:v>33572</c:v>
                </c:pt>
                <c:pt idx="383">
                  <c:v>33603</c:v>
                </c:pt>
                <c:pt idx="384">
                  <c:v>33634</c:v>
                </c:pt>
                <c:pt idx="385">
                  <c:v>33663</c:v>
                </c:pt>
                <c:pt idx="386">
                  <c:v>33694</c:v>
                </c:pt>
                <c:pt idx="387">
                  <c:v>33724</c:v>
                </c:pt>
                <c:pt idx="388">
                  <c:v>33755</c:v>
                </c:pt>
                <c:pt idx="389">
                  <c:v>33785</c:v>
                </c:pt>
                <c:pt idx="390">
                  <c:v>33816</c:v>
                </c:pt>
                <c:pt idx="391">
                  <c:v>33847</c:v>
                </c:pt>
                <c:pt idx="392">
                  <c:v>33877</c:v>
                </c:pt>
                <c:pt idx="393">
                  <c:v>33908</c:v>
                </c:pt>
                <c:pt idx="394">
                  <c:v>33938</c:v>
                </c:pt>
                <c:pt idx="395">
                  <c:v>33969</c:v>
                </c:pt>
                <c:pt idx="396">
                  <c:v>34000</c:v>
                </c:pt>
                <c:pt idx="397">
                  <c:v>34028</c:v>
                </c:pt>
                <c:pt idx="398">
                  <c:v>34059</c:v>
                </c:pt>
                <c:pt idx="399">
                  <c:v>34089</c:v>
                </c:pt>
                <c:pt idx="400">
                  <c:v>34120</c:v>
                </c:pt>
                <c:pt idx="401">
                  <c:v>34150</c:v>
                </c:pt>
                <c:pt idx="402">
                  <c:v>34181</c:v>
                </c:pt>
                <c:pt idx="403">
                  <c:v>34212</c:v>
                </c:pt>
                <c:pt idx="404">
                  <c:v>34242</c:v>
                </c:pt>
                <c:pt idx="405">
                  <c:v>34273</c:v>
                </c:pt>
                <c:pt idx="406">
                  <c:v>34303</c:v>
                </c:pt>
                <c:pt idx="407">
                  <c:v>34334</c:v>
                </c:pt>
                <c:pt idx="408">
                  <c:v>34365</c:v>
                </c:pt>
                <c:pt idx="409">
                  <c:v>34393</c:v>
                </c:pt>
                <c:pt idx="410">
                  <c:v>34424</c:v>
                </c:pt>
                <c:pt idx="411">
                  <c:v>34454</c:v>
                </c:pt>
                <c:pt idx="412">
                  <c:v>34485</c:v>
                </c:pt>
                <c:pt idx="413">
                  <c:v>34515</c:v>
                </c:pt>
                <c:pt idx="414">
                  <c:v>34546</c:v>
                </c:pt>
                <c:pt idx="415">
                  <c:v>34577</c:v>
                </c:pt>
                <c:pt idx="416">
                  <c:v>34607</c:v>
                </c:pt>
                <c:pt idx="417">
                  <c:v>34638</c:v>
                </c:pt>
                <c:pt idx="418">
                  <c:v>34668</c:v>
                </c:pt>
                <c:pt idx="419">
                  <c:v>34699</c:v>
                </c:pt>
                <c:pt idx="420">
                  <c:v>34730</c:v>
                </c:pt>
                <c:pt idx="421">
                  <c:v>34758</c:v>
                </c:pt>
                <c:pt idx="422">
                  <c:v>34789</c:v>
                </c:pt>
                <c:pt idx="423">
                  <c:v>34819</c:v>
                </c:pt>
                <c:pt idx="424">
                  <c:v>34850</c:v>
                </c:pt>
                <c:pt idx="425">
                  <c:v>34880</c:v>
                </c:pt>
                <c:pt idx="426">
                  <c:v>34911</c:v>
                </c:pt>
                <c:pt idx="427">
                  <c:v>34942</c:v>
                </c:pt>
                <c:pt idx="428">
                  <c:v>34972</c:v>
                </c:pt>
                <c:pt idx="429">
                  <c:v>35003</c:v>
                </c:pt>
                <c:pt idx="430">
                  <c:v>35033</c:v>
                </c:pt>
                <c:pt idx="431">
                  <c:v>35064</c:v>
                </c:pt>
                <c:pt idx="432">
                  <c:v>35095</c:v>
                </c:pt>
                <c:pt idx="433">
                  <c:v>35124</c:v>
                </c:pt>
                <c:pt idx="434">
                  <c:v>35155</c:v>
                </c:pt>
                <c:pt idx="435">
                  <c:v>35185</c:v>
                </c:pt>
                <c:pt idx="436">
                  <c:v>35216</c:v>
                </c:pt>
                <c:pt idx="437">
                  <c:v>35246</c:v>
                </c:pt>
                <c:pt idx="438">
                  <c:v>35277</c:v>
                </c:pt>
                <c:pt idx="439">
                  <c:v>35308</c:v>
                </c:pt>
                <c:pt idx="440">
                  <c:v>35338</c:v>
                </c:pt>
                <c:pt idx="441">
                  <c:v>35369</c:v>
                </c:pt>
                <c:pt idx="442">
                  <c:v>35399</c:v>
                </c:pt>
                <c:pt idx="443">
                  <c:v>35430</c:v>
                </c:pt>
                <c:pt idx="444">
                  <c:v>35461</c:v>
                </c:pt>
                <c:pt idx="445">
                  <c:v>35489</c:v>
                </c:pt>
                <c:pt idx="446">
                  <c:v>35520</c:v>
                </c:pt>
                <c:pt idx="447">
                  <c:v>35550</c:v>
                </c:pt>
                <c:pt idx="448">
                  <c:v>35581</c:v>
                </c:pt>
                <c:pt idx="449">
                  <c:v>35611</c:v>
                </c:pt>
                <c:pt idx="450">
                  <c:v>35642</c:v>
                </c:pt>
                <c:pt idx="451">
                  <c:v>35673</c:v>
                </c:pt>
                <c:pt idx="452">
                  <c:v>35703</c:v>
                </c:pt>
                <c:pt idx="453">
                  <c:v>35734</c:v>
                </c:pt>
                <c:pt idx="454">
                  <c:v>35764</c:v>
                </c:pt>
                <c:pt idx="455">
                  <c:v>35795</c:v>
                </c:pt>
                <c:pt idx="456">
                  <c:v>35826</c:v>
                </c:pt>
                <c:pt idx="457">
                  <c:v>35854</c:v>
                </c:pt>
                <c:pt idx="458">
                  <c:v>35885</c:v>
                </c:pt>
                <c:pt idx="459">
                  <c:v>35915</c:v>
                </c:pt>
                <c:pt idx="460">
                  <c:v>35946</c:v>
                </c:pt>
                <c:pt idx="461">
                  <c:v>35976</c:v>
                </c:pt>
                <c:pt idx="462">
                  <c:v>36007</c:v>
                </c:pt>
                <c:pt idx="463">
                  <c:v>36038</c:v>
                </c:pt>
                <c:pt idx="464">
                  <c:v>36068</c:v>
                </c:pt>
                <c:pt idx="465">
                  <c:v>36099</c:v>
                </c:pt>
                <c:pt idx="466">
                  <c:v>36129</c:v>
                </c:pt>
                <c:pt idx="467">
                  <c:v>36160</c:v>
                </c:pt>
                <c:pt idx="468">
                  <c:v>36191</c:v>
                </c:pt>
                <c:pt idx="469">
                  <c:v>36219</c:v>
                </c:pt>
                <c:pt idx="470">
                  <c:v>36250</c:v>
                </c:pt>
                <c:pt idx="471">
                  <c:v>36280</c:v>
                </c:pt>
                <c:pt idx="472">
                  <c:v>36311</c:v>
                </c:pt>
                <c:pt idx="473">
                  <c:v>36341</c:v>
                </c:pt>
                <c:pt idx="474">
                  <c:v>36372</c:v>
                </c:pt>
                <c:pt idx="475">
                  <c:v>36403</c:v>
                </c:pt>
                <c:pt idx="476">
                  <c:v>36433</c:v>
                </c:pt>
                <c:pt idx="477">
                  <c:v>36464</c:v>
                </c:pt>
                <c:pt idx="478">
                  <c:v>36494</c:v>
                </c:pt>
                <c:pt idx="479">
                  <c:v>36525</c:v>
                </c:pt>
                <c:pt idx="480">
                  <c:v>36556</c:v>
                </c:pt>
                <c:pt idx="481">
                  <c:v>36585</c:v>
                </c:pt>
                <c:pt idx="482">
                  <c:v>36616</c:v>
                </c:pt>
                <c:pt idx="483">
                  <c:v>36646</c:v>
                </c:pt>
                <c:pt idx="484">
                  <c:v>36677</c:v>
                </c:pt>
                <c:pt idx="485">
                  <c:v>36707</c:v>
                </c:pt>
                <c:pt idx="486">
                  <c:v>36738</c:v>
                </c:pt>
                <c:pt idx="487">
                  <c:v>36769</c:v>
                </c:pt>
                <c:pt idx="488">
                  <c:v>36799</c:v>
                </c:pt>
                <c:pt idx="489">
                  <c:v>36830</c:v>
                </c:pt>
                <c:pt idx="490">
                  <c:v>36860</c:v>
                </c:pt>
                <c:pt idx="491">
                  <c:v>36891</c:v>
                </c:pt>
                <c:pt idx="492">
                  <c:v>36922</c:v>
                </c:pt>
                <c:pt idx="493">
                  <c:v>36950</c:v>
                </c:pt>
                <c:pt idx="494">
                  <c:v>36981</c:v>
                </c:pt>
                <c:pt idx="495">
                  <c:v>37011</c:v>
                </c:pt>
                <c:pt idx="496">
                  <c:v>37042</c:v>
                </c:pt>
                <c:pt idx="497">
                  <c:v>37072</c:v>
                </c:pt>
                <c:pt idx="498">
                  <c:v>37103</c:v>
                </c:pt>
                <c:pt idx="499">
                  <c:v>37134</c:v>
                </c:pt>
                <c:pt idx="500">
                  <c:v>37164</c:v>
                </c:pt>
                <c:pt idx="501">
                  <c:v>37195</c:v>
                </c:pt>
                <c:pt idx="502">
                  <c:v>37225</c:v>
                </c:pt>
                <c:pt idx="503">
                  <c:v>37256</c:v>
                </c:pt>
                <c:pt idx="504">
                  <c:v>37287</c:v>
                </c:pt>
                <c:pt idx="505">
                  <c:v>37315</c:v>
                </c:pt>
                <c:pt idx="506">
                  <c:v>37346</c:v>
                </c:pt>
                <c:pt idx="507">
                  <c:v>37376</c:v>
                </c:pt>
                <c:pt idx="508">
                  <c:v>37407</c:v>
                </c:pt>
                <c:pt idx="509">
                  <c:v>37437</c:v>
                </c:pt>
                <c:pt idx="510">
                  <c:v>37468</c:v>
                </c:pt>
                <c:pt idx="511">
                  <c:v>37499</c:v>
                </c:pt>
                <c:pt idx="512">
                  <c:v>37529</c:v>
                </c:pt>
                <c:pt idx="513">
                  <c:v>37560</c:v>
                </c:pt>
                <c:pt idx="514">
                  <c:v>37590</c:v>
                </c:pt>
                <c:pt idx="515">
                  <c:v>37621</c:v>
                </c:pt>
                <c:pt idx="516">
                  <c:v>37652</c:v>
                </c:pt>
                <c:pt idx="517">
                  <c:v>37680</c:v>
                </c:pt>
                <c:pt idx="518">
                  <c:v>37711</c:v>
                </c:pt>
                <c:pt idx="519">
                  <c:v>37741</c:v>
                </c:pt>
                <c:pt idx="520">
                  <c:v>37772</c:v>
                </c:pt>
                <c:pt idx="521">
                  <c:v>37802</c:v>
                </c:pt>
                <c:pt idx="522">
                  <c:v>37833</c:v>
                </c:pt>
                <c:pt idx="523">
                  <c:v>37864</c:v>
                </c:pt>
                <c:pt idx="524">
                  <c:v>37894</c:v>
                </c:pt>
                <c:pt idx="525">
                  <c:v>37925</c:v>
                </c:pt>
                <c:pt idx="526">
                  <c:v>37955</c:v>
                </c:pt>
                <c:pt idx="527">
                  <c:v>37986</c:v>
                </c:pt>
                <c:pt idx="528">
                  <c:v>38017</c:v>
                </c:pt>
                <c:pt idx="529">
                  <c:v>38046</c:v>
                </c:pt>
                <c:pt idx="530">
                  <c:v>38077</c:v>
                </c:pt>
                <c:pt idx="531">
                  <c:v>38107</c:v>
                </c:pt>
                <c:pt idx="532">
                  <c:v>38138</c:v>
                </c:pt>
                <c:pt idx="533">
                  <c:v>38168</c:v>
                </c:pt>
                <c:pt idx="534">
                  <c:v>38199</c:v>
                </c:pt>
                <c:pt idx="535">
                  <c:v>38230</c:v>
                </c:pt>
                <c:pt idx="536">
                  <c:v>38260</c:v>
                </c:pt>
                <c:pt idx="537">
                  <c:v>38291</c:v>
                </c:pt>
                <c:pt idx="538">
                  <c:v>38321</c:v>
                </c:pt>
                <c:pt idx="539">
                  <c:v>38352</c:v>
                </c:pt>
                <c:pt idx="540">
                  <c:v>38383</c:v>
                </c:pt>
                <c:pt idx="541">
                  <c:v>38411</c:v>
                </c:pt>
                <c:pt idx="542">
                  <c:v>38442</c:v>
                </c:pt>
                <c:pt idx="543">
                  <c:v>38472</c:v>
                </c:pt>
                <c:pt idx="544">
                  <c:v>38503</c:v>
                </c:pt>
                <c:pt idx="545">
                  <c:v>38533</c:v>
                </c:pt>
                <c:pt idx="546">
                  <c:v>38564</c:v>
                </c:pt>
                <c:pt idx="547">
                  <c:v>38595</c:v>
                </c:pt>
                <c:pt idx="548">
                  <c:v>38625</c:v>
                </c:pt>
                <c:pt idx="549">
                  <c:v>38656</c:v>
                </c:pt>
                <c:pt idx="550">
                  <c:v>38686</c:v>
                </c:pt>
                <c:pt idx="551">
                  <c:v>38717</c:v>
                </c:pt>
                <c:pt idx="552">
                  <c:v>38748</c:v>
                </c:pt>
                <c:pt idx="553">
                  <c:v>38776</c:v>
                </c:pt>
                <c:pt idx="554">
                  <c:v>38807</c:v>
                </c:pt>
                <c:pt idx="555">
                  <c:v>38837</c:v>
                </c:pt>
                <c:pt idx="556">
                  <c:v>38868</c:v>
                </c:pt>
                <c:pt idx="557">
                  <c:v>38898</c:v>
                </c:pt>
                <c:pt idx="558">
                  <c:v>38929</c:v>
                </c:pt>
                <c:pt idx="559">
                  <c:v>38960</c:v>
                </c:pt>
                <c:pt idx="560">
                  <c:v>38990</c:v>
                </c:pt>
                <c:pt idx="561">
                  <c:v>39021</c:v>
                </c:pt>
                <c:pt idx="562">
                  <c:v>39051</c:v>
                </c:pt>
                <c:pt idx="563">
                  <c:v>39082</c:v>
                </c:pt>
                <c:pt idx="564">
                  <c:v>39113</c:v>
                </c:pt>
                <c:pt idx="565">
                  <c:v>39141</c:v>
                </c:pt>
                <c:pt idx="566">
                  <c:v>39172</c:v>
                </c:pt>
                <c:pt idx="567">
                  <c:v>39202</c:v>
                </c:pt>
                <c:pt idx="568">
                  <c:v>39233</c:v>
                </c:pt>
                <c:pt idx="569">
                  <c:v>39263</c:v>
                </c:pt>
                <c:pt idx="570">
                  <c:v>39294</c:v>
                </c:pt>
                <c:pt idx="571">
                  <c:v>39325</c:v>
                </c:pt>
                <c:pt idx="572">
                  <c:v>39355</c:v>
                </c:pt>
                <c:pt idx="573">
                  <c:v>39386</c:v>
                </c:pt>
                <c:pt idx="574">
                  <c:v>39416</c:v>
                </c:pt>
                <c:pt idx="575">
                  <c:v>39447</c:v>
                </c:pt>
                <c:pt idx="576">
                  <c:v>39478</c:v>
                </c:pt>
                <c:pt idx="577">
                  <c:v>39507</c:v>
                </c:pt>
                <c:pt idx="578">
                  <c:v>39538</c:v>
                </c:pt>
                <c:pt idx="579">
                  <c:v>39568</c:v>
                </c:pt>
                <c:pt idx="580">
                  <c:v>39599</c:v>
                </c:pt>
                <c:pt idx="581">
                  <c:v>39629</c:v>
                </c:pt>
                <c:pt idx="582">
                  <c:v>39660</c:v>
                </c:pt>
                <c:pt idx="583">
                  <c:v>39691</c:v>
                </c:pt>
                <c:pt idx="584">
                  <c:v>39721</c:v>
                </c:pt>
                <c:pt idx="585">
                  <c:v>39752</c:v>
                </c:pt>
                <c:pt idx="586">
                  <c:v>39782</c:v>
                </c:pt>
                <c:pt idx="587">
                  <c:v>39813</c:v>
                </c:pt>
                <c:pt idx="588">
                  <c:v>39844</c:v>
                </c:pt>
                <c:pt idx="589">
                  <c:v>39872</c:v>
                </c:pt>
                <c:pt idx="590">
                  <c:v>39903</c:v>
                </c:pt>
                <c:pt idx="591">
                  <c:v>39933</c:v>
                </c:pt>
                <c:pt idx="592">
                  <c:v>39964</c:v>
                </c:pt>
                <c:pt idx="593">
                  <c:v>39994</c:v>
                </c:pt>
                <c:pt idx="594">
                  <c:v>40025</c:v>
                </c:pt>
                <c:pt idx="595">
                  <c:v>40056</c:v>
                </c:pt>
                <c:pt idx="596">
                  <c:v>40086</c:v>
                </c:pt>
                <c:pt idx="597">
                  <c:v>40117</c:v>
                </c:pt>
                <c:pt idx="598">
                  <c:v>40147</c:v>
                </c:pt>
                <c:pt idx="599">
                  <c:v>40178</c:v>
                </c:pt>
                <c:pt idx="600">
                  <c:v>40209</c:v>
                </c:pt>
                <c:pt idx="601">
                  <c:v>40237</c:v>
                </c:pt>
                <c:pt idx="602">
                  <c:v>40268</c:v>
                </c:pt>
                <c:pt idx="603">
                  <c:v>40298</c:v>
                </c:pt>
                <c:pt idx="604">
                  <c:v>40329</c:v>
                </c:pt>
                <c:pt idx="605">
                  <c:v>40359</c:v>
                </c:pt>
                <c:pt idx="606">
                  <c:v>40390</c:v>
                </c:pt>
                <c:pt idx="607">
                  <c:v>40421</c:v>
                </c:pt>
                <c:pt idx="608">
                  <c:v>40451</c:v>
                </c:pt>
                <c:pt idx="609">
                  <c:v>40482</c:v>
                </c:pt>
                <c:pt idx="610">
                  <c:v>40512</c:v>
                </c:pt>
                <c:pt idx="611">
                  <c:v>40543</c:v>
                </c:pt>
                <c:pt idx="612">
                  <c:v>40574</c:v>
                </c:pt>
                <c:pt idx="613">
                  <c:v>40602</c:v>
                </c:pt>
                <c:pt idx="614">
                  <c:v>40633</c:v>
                </c:pt>
                <c:pt idx="615">
                  <c:v>40663</c:v>
                </c:pt>
                <c:pt idx="616">
                  <c:v>40694</c:v>
                </c:pt>
                <c:pt idx="617">
                  <c:v>40724</c:v>
                </c:pt>
                <c:pt idx="618">
                  <c:v>40755</c:v>
                </c:pt>
                <c:pt idx="619">
                  <c:v>40786</c:v>
                </c:pt>
                <c:pt idx="620">
                  <c:v>40816</c:v>
                </c:pt>
                <c:pt idx="621">
                  <c:v>40847</c:v>
                </c:pt>
                <c:pt idx="622">
                  <c:v>40877</c:v>
                </c:pt>
                <c:pt idx="623">
                  <c:v>40908</c:v>
                </c:pt>
                <c:pt idx="624">
                  <c:v>40939</c:v>
                </c:pt>
                <c:pt idx="625">
                  <c:v>40968</c:v>
                </c:pt>
                <c:pt idx="626">
                  <c:v>40999</c:v>
                </c:pt>
                <c:pt idx="627">
                  <c:v>41029</c:v>
                </c:pt>
                <c:pt idx="628">
                  <c:v>41060</c:v>
                </c:pt>
                <c:pt idx="629">
                  <c:v>41090</c:v>
                </c:pt>
                <c:pt idx="630">
                  <c:v>41121</c:v>
                </c:pt>
                <c:pt idx="631">
                  <c:v>41152</c:v>
                </c:pt>
                <c:pt idx="632">
                  <c:v>41182</c:v>
                </c:pt>
                <c:pt idx="633">
                  <c:v>41213</c:v>
                </c:pt>
                <c:pt idx="634">
                  <c:v>41243</c:v>
                </c:pt>
                <c:pt idx="635">
                  <c:v>41274</c:v>
                </c:pt>
                <c:pt idx="636">
                  <c:v>41305</c:v>
                </c:pt>
                <c:pt idx="637">
                  <c:v>41333</c:v>
                </c:pt>
                <c:pt idx="638">
                  <c:v>41364</c:v>
                </c:pt>
                <c:pt idx="639">
                  <c:v>41394</c:v>
                </c:pt>
                <c:pt idx="640">
                  <c:v>41425</c:v>
                </c:pt>
                <c:pt idx="641">
                  <c:v>41455</c:v>
                </c:pt>
                <c:pt idx="642">
                  <c:v>41486</c:v>
                </c:pt>
                <c:pt idx="643">
                  <c:v>41517</c:v>
                </c:pt>
                <c:pt idx="644">
                  <c:v>41547</c:v>
                </c:pt>
                <c:pt idx="645">
                  <c:v>41578</c:v>
                </c:pt>
                <c:pt idx="646">
                  <c:v>41608</c:v>
                </c:pt>
                <c:pt idx="647">
                  <c:v>41639</c:v>
                </c:pt>
                <c:pt idx="648">
                  <c:v>41670</c:v>
                </c:pt>
                <c:pt idx="649">
                  <c:v>41698</c:v>
                </c:pt>
                <c:pt idx="650">
                  <c:v>41729</c:v>
                </c:pt>
                <c:pt idx="651">
                  <c:v>41759</c:v>
                </c:pt>
                <c:pt idx="652">
                  <c:v>41790</c:v>
                </c:pt>
                <c:pt idx="653">
                  <c:v>41820</c:v>
                </c:pt>
                <c:pt idx="654">
                  <c:v>41851</c:v>
                </c:pt>
                <c:pt idx="655">
                  <c:v>41882</c:v>
                </c:pt>
                <c:pt idx="656">
                  <c:v>41912</c:v>
                </c:pt>
                <c:pt idx="657">
                  <c:v>41943</c:v>
                </c:pt>
                <c:pt idx="658">
                  <c:v>41973</c:v>
                </c:pt>
                <c:pt idx="659">
                  <c:v>42004</c:v>
                </c:pt>
                <c:pt idx="660">
                  <c:v>42035</c:v>
                </c:pt>
                <c:pt idx="661">
                  <c:v>42063</c:v>
                </c:pt>
                <c:pt idx="662">
                  <c:v>42094</c:v>
                </c:pt>
                <c:pt idx="663">
                  <c:v>42124</c:v>
                </c:pt>
                <c:pt idx="664">
                  <c:v>42155</c:v>
                </c:pt>
                <c:pt idx="665">
                  <c:v>42185</c:v>
                </c:pt>
                <c:pt idx="666">
                  <c:v>42216</c:v>
                </c:pt>
                <c:pt idx="667">
                  <c:v>42247</c:v>
                </c:pt>
                <c:pt idx="668">
                  <c:v>42277</c:v>
                </c:pt>
                <c:pt idx="669">
                  <c:v>42308</c:v>
                </c:pt>
                <c:pt idx="670">
                  <c:v>42338</c:v>
                </c:pt>
                <c:pt idx="671">
                  <c:v>42369</c:v>
                </c:pt>
                <c:pt idx="672">
                  <c:v>42400</c:v>
                </c:pt>
                <c:pt idx="673">
                  <c:v>42429</c:v>
                </c:pt>
                <c:pt idx="674">
                  <c:v>42460</c:v>
                </c:pt>
                <c:pt idx="675">
                  <c:v>42490</c:v>
                </c:pt>
                <c:pt idx="676">
                  <c:v>42521</c:v>
                </c:pt>
                <c:pt idx="677">
                  <c:v>42551</c:v>
                </c:pt>
                <c:pt idx="678">
                  <c:v>42582</c:v>
                </c:pt>
                <c:pt idx="679">
                  <c:v>42613</c:v>
                </c:pt>
                <c:pt idx="680">
                  <c:v>42643</c:v>
                </c:pt>
                <c:pt idx="681">
                  <c:v>42674</c:v>
                </c:pt>
                <c:pt idx="682">
                  <c:v>42704</c:v>
                </c:pt>
                <c:pt idx="683">
                  <c:v>42735</c:v>
                </c:pt>
                <c:pt idx="684">
                  <c:v>42766</c:v>
                </c:pt>
                <c:pt idx="685">
                  <c:v>42794</c:v>
                </c:pt>
                <c:pt idx="686">
                  <c:v>42825</c:v>
                </c:pt>
                <c:pt idx="687">
                  <c:v>42855</c:v>
                </c:pt>
                <c:pt idx="688">
                  <c:v>42886</c:v>
                </c:pt>
                <c:pt idx="689">
                  <c:v>42916</c:v>
                </c:pt>
                <c:pt idx="690">
                  <c:v>42947</c:v>
                </c:pt>
                <c:pt idx="691">
                  <c:v>42978</c:v>
                </c:pt>
                <c:pt idx="692">
                  <c:v>43008</c:v>
                </c:pt>
                <c:pt idx="693">
                  <c:v>43039</c:v>
                </c:pt>
                <c:pt idx="694">
                  <c:v>43069</c:v>
                </c:pt>
                <c:pt idx="695">
                  <c:v>43100</c:v>
                </c:pt>
                <c:pt idx="696">
                  <c:v>43131</c:v>
                </c:pt>
                <c:pt idx="697">
                  <c:v>43159</c:v>
                </c:pt>
                <c:pt idx="698">
                  <c:v>43190</c:v>
                </c:pt>
                <c:pt idx="699">
                  <c:v>43220</c:v>
                </c:pt>
                <c:pt idx="700">
                  <c:v>43251</c:v>
                </c:pt>
                <c:pt idx="701">
                  <c:v>43281</c:v>
                </c:pt>
                <c:pt idx="702">
                  <c:v>43312</c:v>
                </c:pt>
                <c:pt idx="703">
                  <c:v>43343</c:v>
                </c:pt>
                <c:pt idx="704">
                  <c:v>43373</c:v>
                </c:pt>
                <c:pt idx="705">
                  <c:v>43404</c:v>
                </c:pt>
                <c:pt idx="706">
                  <c:v>43434</c:v>
                </c:pt>
                <c:pt idx="707">
                  <c:v>43465</c:v>
                </c:pt>
                <c:pt idx="708">
                  <c:v>43496</c:v>
                </c:pt>
                <c:pt idx="709">
                  <c:v>43524</c:v>
                </c:pt>
                <c:pt idx="710">
                  <c:v>43555</c:v>
                </c:pt>
                <c:pt idx="711">
                  <c:v>43585</c:v>
                </c:pt>
                <c:pt idx="712">
                  <c:v>43616</c:v>
                </c:pt>
                <c:pt idx="713">
                  <c:v>43646</c:v>
                </c:pt>
                <c:pt idx="714">
                  <c:v>43677</c:v>
                </c:pt>
                <c:pt idx="715">
                  <c:v>43708</c:v>
                </c:pt>
                <c:pt idx="716">
                  <c:v>43738</c:v>
                </c:pt>
                <c:pt idx="717">
                  <c:v>43769</c:v>
                </c:pt>
                <c:pt idx="718">
                  <c:v>43799</c:v>
                </c:pt>
                <c:pt idx="719">
                  <c:v>43830</c:v>
                </c:pt>
                <c:pt idx="720">
                  <c:v>43861</c:v>
                </c:pt>
                <c:pt idx="721">
                  <c:v>43890</c:v>
                </c:pt>
                <c:pt idx="722">
                  <c:v>43921</c:v>
                </c:pt>
                <c:pt idx="723">
                  <c:v>43951</c:v>
                </c:pt>
                <c:pt idx="724">
                  <c:v>43982</c:v>
                </c:pt>
                <c:pt idx="725">
                  <c:v>44012</c:v>
                </c:pt>
                <c:pt idx="726">
                  <c:v>44043</c:v>
                </c:pt>
                <c:pt idx="727">
                  <c:v>44074</c:v>
                </c:pt>
                <c:pt idx="728">
                  <c:v>44104</c:v>
                </c:pt>
                <c:pt idx="729">
                  <c:v>44135</c:v>
                </c:pt>
                <c:pt idx="730">
                  <c:v>44165</c:v>
                </c:pt>
                <c:pt idx="731">
                  <c:v>44196</c:v>
                </c:pt>
                <c:pt idx="732">
                  <c:v>44227</c:v>
                </c:pt>
                <c:pt idx="733">
                  <c:v>44255</c:v>
                </c:pt>
                <c:pt idx="734">
                  <c:v>44286</c:v>
                </c:pt>
                <c:pt idx="735">
                  <c:v>44316</c:v>
                </c:pt>
                <c:pt idx="736">
                  <c:v>44347</c:v>
                </c:pt>
                <c:pt idx="737">
                  <c:v>44377</c:v>
                </c:pt>
                <c:pt idx="738">
                  <c:v>44408</c:v>
                </c:pt>
                <c:pt idx="739">
                  <c:v>44439</c:v>
                </c:pt>
                <c:pt idx="740">
                  <c:v>44469</c:v>
                </c:pt>
                <c:pt idx="741">
                  <c:v>44500</c:v>
                </c:pt>
                <c:pt idx="742">
                  <c:v>44530</c:v>
                </c:pt>
                <c:pt idx="743">
                  <c:v>44561</c:v>
                </c:pt>
                <c:pt idx="744">
                  <c:v>44592</c:v>
                </c:pt>
                <c:pt idx="745">
                  <c:v>44620</c:v>
                </c:pt>
                <c:pt idx="746">
                  <c:v>44651</c:v>
                </c:pt>
                <c:pt idx="747">
                  <c:v>44681</c:v>
                </c:pt>
                <c:pt idx="748">
                  <c:v>44712</c:v>
                </c:pt>
                <c:pt idx="749">
                  <c:v>44742</c:v>
                </c:pt>
                <c:pt idx="750">
                  <c:v>44773</c:v>
                </c:pt>
                <c:pt idx="751">
                  <c:v>44804</c:v>
                </c:pt>
                <c:pt idx="752">
                  <c:v>44834</c:v>
                </c:pt>
                <c:pt idx="753">
                  <c:v>44865</c:v>
                </c:pt>
                <c:pt idx="754">
                  <c:v>44895</c:v>
                </c:pt>
                <c:pt idx="755">
                  <c:v>44926</c:v>
                </c:pt>
                <c:pt idx="756">
                  <c:v>44957</c:v>
                </c:pt>
                <c:pt idx="757">
                  <c:v>44985</c:v>
                </c:pt>
                <c:pt idx="758">
                  <c:v>45016</c:v>
                </c:pt>
                <c:pt idx="759">
                  <c:v>45046</c:v>
                </c:pt>
                <c:pt idx="760">
                  <c:v>45077</c:v>
                </c:pt>
                <c:pt idx="761">
                  <c:v>45107</c:v>
                </c:pt>
                <c:pt idx="762">
                  <c:v>45138</c:v>
                </c:pt>
                <c:pt idx="763">
                  <c:v>45169</c:v>
                </c:pt>
                <c:pt idx="764">
                  <c:v>45199</c:v>
                </c:pt>
                <c:pt idx="765">
                  <c:v>45230</c:v>
                </c:pt>
                <c:pt idx="766">
                  <c:v>45260</c:v>
                </c:pt>
                <c:pt idx="767">
                  <c:v>45291</c:v>
                </c:pt>
                <c:pt idx="768">
                  <c:v>45322</c:v>
                </c:pt>
                <c:pt idx="769">
                  <c:v>45351</c:v>
                </c:pt>
                <c:pt idx="770">
                  <c:v>45382</c:v>
                </c:pt>
                <c:pt idx="771">
                  <c:v>45412</c:v>
                </c:pt>
                <c:pt idx="772">
                  <c:v>45443</c:v>
                </c:pt>
                <c:pt idx="773">
                  <c:v>45473</c:v>
                </c:pt>
                <c:pt idx="774">
                  <c:v>45504</c:v>
                </c:pt>
                <c:pt idx="775">
                  <c:v>45535</c:v>
                </c:pt>
                <c:pt idx="776">
                  <c:v>45565</c:v>
                </c:pt>
                <c:pt idx="777">
                  <c:v>45596</c:v>
                </c:pt>
                <c:pt idx="778">
                  <c:v>45626</c:v>
                </c:pt>
                <c:pt idx="779">
                  <c:v>45657</c:v>
                </c:pt>
                <c:pt idx="780">
                  <c:v>45688</c:v>
                </c:pt>
                <c:pt idx="781">
                  <c:v>45716</c:v>
                </c:pt>
                <c:pt idx="782">
                  <c:v>45747</c:v>
                </c:pt>
                <c:pt idx="783">
                  <c:v>45777</c:v>
                </c:pt>
                <c:pt idx="784">
                  <c:v>45808</c:v>
                </c:pt>
                <c:pt idx="785">
                  <c:v>45838</c:v>
                </c:pt>
                <c:pt idx="786">
                  <c:v>45869</c:v>
                </c:pt>
                <c:pt idx="787">
                  <c:v>45900</c:v>
                </c:pt>
                <c:pt idx="788">
                  <c:v>45930</c:v>
                </c:pt>
                <c:pt idx="789">
                  <c:v>45961</c:v>
                </c:pt>
                <c:pt idx="790">
                  <c:v>45991</c:v>
                </c:pt>
                <c:pt idx="791">
                  <c:v>46022</c:v>
                </c:pt>
                <c:pt idx="792">
                  <c:v>46053</c:v>
                </c:pt>
                <c:pt idx="793">
                  <c:v>46081</c:v>
                </c:pt>
                <c:pt idx="794">
                  <c:v>46112</c:v>
                </c:pt>
                <c:pt idx="795">
                  <c:v>46142</c:v>
                </c:pt>
                <c:pt idx="796">
                  <c:v>46173</c:v>
                </c:pt>
                <c:pt idx="797">
                  <c:v>46203</c:v>
                </c:pt>
              </c:numCache>
            </c:numRef>
          </c:cat>
          <c:val>
            <c:numRef>
              <c:f>Sheet1!$I$10:$I$1540</c:f>
              <c:numCache>
                <c:formatCode>General</c:formatCode>
                <c:ptCount val="1531"/>
                <c:pt idx="0">
                  <c:v>0</c:v>
                </c:pt>
                <c:pt idx="1">
                  <c:v>0</c:v>
                </c:pt>
                <c:pt idx="2">
                  <c:v>0</c:v>
                </c:pt>
                <c:pt idx="3">
                  <c:v>1</c:v>
                </c:pt>
                <c:pt idx="4">
                  <c:v>1</c:v>
                </c:pt>
                <c:pt idx="5">
                  <c:v>1</c:v>
                </c:pt>
                <c:pt idx="6">
                  <c:v>1</c:v>
                </c:pt>
                <c:pt idx="7">
                  <c:v>1</c:v>
                </c:pt>
                <c:pt idx="8">
                  <c:v>1</c:v>
                </c:pt>
                <c:pt idx="9">
                  <c:v>1</c:v>
                </c:pt>
                <c:pt idx="10">
                  <c:v>1</c:v>
                </c:pt>
                <c:pt idx="11">
                  <c:v>1</c:v>
                </c:pt>
                <c:pt idx="12">
                  <c:v>1</c:v>
                </c:pt>
                <c:pt idx="13">
                  <c:v>1</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1</c:v>
                </c:pt>
                <c:pt idx="120">
                  <c:v>1</c:v>
                </c:pt>
                <c:pt idx="121">
                  <c:v>1</c:v>
                </c:pt>
                <c:pt idx="122">
                  <c:v>1</c:v>
                </c:pt>
                <c:pt idx="123">
                  <c:v>1</c:v>
                </c:pt>
                <c:pt idx="124">
                  <c:v>1</c:v>
                </c:pt>
                <c:pt idx="125">
                  <c:v>1</c:v>
                </c:pt>
                <c:pt idx="126">
                  <c:v>1</c:v>
                </c:pt>
                <c:pt idx="127">
                  <c:v>1</c:v>
                </c:pt>
                <c:pt idx="128">
                  <c:v>1</c:v>
                </c:pt>
                <c:pt idx="129">
                  <c:v>1</c:v>
                </c:pt>
                <c:pt idx="130">
                  <c:v>1</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1</c:v>
                </c:pt>
                <c:pt idx="167">
                  <c:v>1</c:v>
                </c:pt>
                <c:pt idx="168">
                  <c:v>1</c:v>
                </c:pt>
                <c:pt idx="169">
                  <c:v>1</c:v>
                </c:pt>
                <c:pt idx="170">
                  <c:v>1</c:v>
                </c:pt>
                <c:pt idx="171">
                  <c:v>1</c:v>
                </c:pt>
                <c:pt idx="172">
                  <c:v>1</c:v>
                </c:pt>
                <c:pt idx="173">
                  <c:v>1</c:v>
                </c:pt>
                <c:pt idx="174">
                  <c:v>1</c:v>
                </c:pt>
                <c:pt idx="175">
                  <c:v>1</c:v>
                </c:pt>
                <c:pt idx="176">
                  <c:v>1</c:v>
                </c:pt>
                <c:pt idx="177">
                  <c:v>1</c:v>
                </c:pt>
                <c:pt idx="178">
                  <c:v>1</c:v>
                </c:pt>
                <c:pt idx="179">
                  <c:v>1</c:v>
                </c:pt>
                <c:pt idx="180">
                  <c:v>1</c:v>
                </c:pt>
                <c:pt idx="181">
                  <c:v>1</c:v>
                </c:pt>
                <c:pt idx="182">
                  <c:v>1</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formatCode="0">
                  <c:v>1</c:v>
                </c:pt>
                <c:pt idx="241" formatCode="0">
                  <c:v>1</c:v>
                </c:pt>
                <c:pt idx="242" formatCode="0">
                  <c:v>1</c:v>
                </c:pt>
                <c:pt idx="243" formatCode="0">
                  <c:v>1</c:v>
                </c:pt>
                <c:pt idx="244" formatCode="0">
                  <c:v>1</c:v>
                </c:pt>
                <c:pt idx="245" formatCode="0">
                  <c:v>1</c:v>
                </c:pt>
                <c:pt idx="246" formatCode="0">
                  <c:v>1</c:v>
                </c:pt>
                <c:pt idx="247" formatCode="0">
                  <c:v>0</c:v>
                </c:pt>
                <c:pt idx="248" formatCode="0">
                  <c:v>0</c:v>
                </c:pt>
                <c:pt idx="249" formatCode="0">
                  <c:v>0</c:v>
                </c:pt>
                <c:pt idx="250" formatCode="0">
                  <c:v>0</c:v>
                </c:pt>
                <c:pt idx="251" formatCode="0">
                  <c:v>0</c:v>
                </c:pt>
                <c:pt idx="252" formatCode="0">
                  <c:v>0</c:v>
                </c:pt>
                <c:pt idx="253" formatCode="0">
                  <c:v>0</c:v>
                </c:pt>
                <c:pt idx="254" formatCode="0">
                  <c:v>0</c:v>
                </c:pt>
                <c:pt idx="255" formatCode="0">
                  <c:v>0</c:v>
                </c:pt>
                <c:pt idx="256" formatCode="0">
                  <c:v>0</c:v>
                </c:pt>
                <c:pt idx="257" formatCode="0">
                  <c:v>0</c:v>
                </c:pt>
                <c:pt idx="258" formatCode="0">
                  <c:v>1</c:v>
                </c:pt>
                <c:pt idx="259" formatCode="0">
                  <c:v>1</c:v>
                </c:pt>
                <c:pt idx="260" formatCode="0">
                  <c:v>1</c:v>
                </c:pt>
                <c:pt idx="261" formatCode="0">
                  <c:v>1</c:v>
                </c:pt>
                <c:pt idx="262" formatCode="0">
                  <c:v>1</c:v>
                </c:pt>
                <c:pt idx="263" formatCode="0">
                  <c:v>1</c:v>
                </c:pt>
                <c:pt idx="264" formatCode="0">
                  <c:v>1</c:v>
                </c:pt>
                <c:pt idx="265" formatCode="0">
                  <c:v>1</c:v>
                </c:pt>
                <c:pt idx="266" formatCode="0">
                  <c:v>1</c:v>
                </c:pt>
                <c:pt idx="267" formatCode="0">
                  <c:v>1</c:v>
                </c:pt>
                <c:pt idx="268" formatCode="0">
                  <c:v>1</c:v>
                </c:pt>
                <c:pt idx="269" formatCode="0">
                  <c:v>1</c:v>
                </c:pt>
                <c:pt idx="270" formatCode="0">
                  <c:v>1</c:v>
                </c:pt>
                <c:pt idx="271" formatCode="0">
                  <c:v>1</c:v>
                </c:pt>
                <c:pt idx="272" formatCode="0">
                  <c:v>1</c:v>
                </c:pt>
                <c:pt idx="273" formatCode="0">
                  <c:v>1</c:v>
                </c:pt>
                <c:pt idx="274" formatCode="0">
                  <c:v>1</c:v>
                </c:pt>
                <c:pt idx="275" formatCode="0">
                  <c:v>0</c:v>
                </c:pt>
                <c:pt idx="276" formatCode="0">
                  <c:v>0</c:v>
                </c:pt>
                <c:pt idx="277" formatCode="0">
                  <c:v>0</c:v>
                </c:pt>
                <c:pt idx="278" formatCode="0">
                  <c:v>0</c:v>
                </c:pt>
                <c:pt idx="279" formatCode="0">
                  <c:v>0</c:v>
                </c:pt>
                <c:pt idx="280" formatCode="0">
                  <c:v>0</c:v>
                </c:pt>
                <c:pt idx="281" formatCode="0">
                  <c:v>0</c:v>
                </c:pt>
                <c:pt idx="282" formatCode="0">
                  <c:v>0</c:v>
                </c:pt>
                <c:pt idx="283" formatCode="0">
                  <c:v>0</c:v>
                </c:pt>
                <c:pt idx="284" formatCode="0">
                  <c:v>0</c:v>
                </c:pt>
                <c:pt idx="285" formatCode="0">
                  <c:v>0</c:v>
                </c:pt>
                <c:pt idx="286" formatCode="0">
                  <c:v>0</c:v>
                </c:pt>
                <c:pt idx="287" formatCode="0">
                  <c:v>0</c:v>
                </c:pt>
                <c:pt idx="288" formatCode="0">
                  <c:v>0</c:v>
                </c:pt>
                <c:pt idx="289" formatCode="0">
                  <c:v>0</c:v>
                </c:pt>
                <c:pt idx="290" formatCode="0">
                  <c:v>0</c:v>
                </c:pt>
                <c:pt idx="291" formatCode="0">
                  <c:v>0</c:v>
                </c:pt>
                <c:pt idx="292" formatCode="0">
                  <c:v>0</c:v>
                </c:pt>
                <c:pt idx="293" formatCode="0">
                  <c:v>0</c:v>
                </c:pt>
                <c:pt idx="294" formatCode="0">
                  <c:v>0</c:v>
                </c:pt>
                <c:pt idx="295" formatCode="0">
                  <c:v>0</c:v>
                </c:pt>
                <c:pt idx="296" formatCode="0">
                  <c:v>0</c:v>
                </c:pt>
                <c:pt idx="297" formatCode="0">
                  <c:v>0</c:v>
                </c:pt>
                <c:pt idx="298" formatCode="0">
                  <c:v>0</c:v>
                </c:pt>
                <c:pt idx="299" formatCode="0">
                  <c:v>0</c:v>
                </c:pt>
                <c:pt idx="300" formatCode="0">
                  <c:v>0</c:v>
                </c:pt>
                <c:pt idx="301" formatCode="0">
                  <c:v>0</c:v>
                </c:pt>
                <c:pt idx="302" formatCode="0">
                  <c:v>0</c:v>
                </c:pt>
                <c:pt idx="303" formatCode="0">
                  <c:v>0</c:v>
                </c:pt>
                <c:pt idx="304" formatCode="0">
                  <c:v>0</c:v>
                </c:pt>
                <c:pt idx="305" formatCode="0">
                  <c:v>0</c:v>
                </c:pt>
                <c:pt idx="306" formatCode="0">
                  <c:v>0</c:v>
                </c:pt>
                <c:pt idx="307" formatCode="0">
                  <c:v>0</c:v>
                </c:pt>
                <c:pt idx="308" formatCode="0">
                  <c:v>0</c:v>
                </c:pt>
                <c:pt idx="309" formatCode="0">
                  <c:v>0</c:v>
                </c:pt>
                <c:pt idx="310" formatCode="0">
                  <c:v>0</c:v>
                </c:pt>
                <c:pt idx="311" formatCode="0">
                  <c:v>0</c:v>
                </c:pt>
                <c:pt idx="312" formatCode="0">
                  <c:v>0</c:v>
                </c:pt>
                <c:pt idx="313" formatCode="0">
                  <c:v>0</c:v>
                </c:pt>
                <c:pt idx="314" formatCode="0">
                  <c:v>0</c:v>
                </c:pt>
                <c:pt idx="315" formatCode="0">
                  <c:v>0</c:v>
                </c:pt>
                <c:pt idx="316" formatCode="0">
                  <c:v>0</c:v>
                </c:pt>
                <c:pt idx="317" formatCode="0">
                  <c:v>0</c:v>
                </c:pt>
                <c:pt idx="318" formatCode="0">
                  <c:v>0</c:v>
                </c:pt>
                <c:pt idx="319" formatCode="0">
                  <c:v>0</c:v>
                </c:pt>
                <c:pt idx="320" formatCode="0">
                  <c:v>0</c:v>
                </c:pt>
                <c:pt idx="321" formatCode="0">
                  <c:v>0</c:v>
                </c:pt>
                <c:pt idx="322" formatCode="0">
                  <c:v>0</c:v>
                </c:pt>
                <c:pt idx="323" formatCode="0">
                  <c:v>0</c:v>
                </c:pt>
                <c:pt idx="324" formatCode="0">
                  <c:v>0</c:v>
                </c:pt>
                <c:pt idx="325" formatCode="0">
                  <c:v>0</c:v>
                </c:pt>
                <c:pt idx="326" formatCode="0">
                  <c:v>0</c:v>
                </c:pt>
                <c:pt idx="327" formatCode="0">
                  <c:v>0</c:v>
                </c:pt>
                <c:pt idx="328" formatCode="0">
                  <c:v>0</c:v>
                </c:pt>
                <c:pt idx="329" formatCode="0">
                  <c:v>0</c:v>
                </c:pt>
                <c:pt idx="330" formatCode="0">
                  <c:v>0</c:v>
                </c:pt>
                <c:pt idx="331" formatCode="0">
                  <c:v>0</c:v>
                </c:pt>
                <c:pt idx="332" formatCode="0">
                  <c:v>0</c:v>
                </c:pt>
                <c:pt idx="333" formatCode="0">
                  <c:v>0</c:v>
                </c:pt>
                <c:pt idx="334" formatCode="0">
                  <c:v>0</c:v>
                </c:pt>
                <c:pt idx="335" formatCode="0">
                  <c:v>0</c:v>
                </c:pt>
                <c:pt idx="336" formatCode="0">
                  <c:v>0</c:v>
                </c:pt>
                <c:pt idx="337" formatCode="0">
                  <c:v>0</c:v>
                </c:pt>
                <c:pt idx="338" formatCode="0">
                  <c:v>0</c:v>
                </c:pt>
                <c:pt idx="339" formatCode="0">
                  <c:v>0</c:v>
                </c:pt>
                <c:pt idx="340" formatCode="0">
                  <c:v>0</c:v>
                </c:pt>
                <c:pt idx="341" formatCode="0">
                  <c:v>0</c:v>
                </c:pt>
                <c:pt idx="342" formatCode="0">
                  <c:v>0</c:v>
                </c:pt>
                <c:pt idx="343" formatCode="0">
                  <c:v>0</c:v>
                </c:pt>
                <c:pt idx="344" formatCode="0">
                  <c:v>0</c:v>
                </c:pt>
                <c:pt idx="345" formatCode="0">
                  <c:v>0</c:v>
                </c:pt>
                <c:pt idx="346" formatCode="0">
                  <c:v>0</c:v>
                </c:pt>
                <c:pt idx="347" formatCode="0">
                  <c:v>0</c:v>
                </c:pt>
                <c:pt idx="348" formatCode="0">
                  <c:v>0</c:v>
                </c:pt>
                <c:pt idx="349" formatCode="0">
                  <c:v>0</c:v>
                </c:pt>
                <c:pt idx="350" formatCode="0">
                  <c:v>0</c:v>
                </c:pt>
                <c:pt idx="351" formatCode="0">
                  <c:v>0</c:v>
                </c:pt>
                <c:pt idx="352" formatCode="0">
                  <c:v>0</c:v>
                </c:pt>
                <c:pt idx="353" formatCode="0">
                  <c:v>0</c:v>
                </c:pt>
                <c:pt idx="354" formatCode="0">
                  <c:v>0</c:v>
                </c:pt>
                <c:pt idx="355" formatCode="0">
                  <c:v>0</c:v>
                </c:pt>
                <c:pt idx="356" formatCode="0">
                  <c:v>0</c:v>
                </c:pt>
                <c:pt idx="357" formatCode="0">
                  <c:v>0</c:v>
                </c:pt>
                <c:pt idx="358" formatCode="0">
                  <c:v>0</c:v>
                </c:pt>
                <c:pt idx="359" formatCode="0">
                  <c:v>0</c:v>
                </c:pt>
                <c:pt idx="360" formatCode="0">
                  <c:v>0</c:v>
                </c:pt>
                <c:pt idx="361" formatCode="0">
                  <c:v>0</c:v>
                </c:pt>
                <c:pt idx="362" formatCode="0">
                  <c:v>0</c:v>
                </c:pt>
                <c:pt idx="363" formatCode="0">
                  <c:v>0</c:v>
                </c:pt>
                <c:pt idx="364" formatCode="0">
                  <c:v>0</c:v>
                </c:pt>
                <c:pt idx="365" formatCode="0">
                  <c:v>0</c:v>
                </c:pt>
                <c:pt idx="366" formatCode="0">
                  <c:v>1</c:v>
                </c:pt>
                <c:pt idx="367" formatCode="0">
                  <c:v>1</c:v>
                </c:pt>
                <c:pt idx="368" formatCode="0">
                  <c:v>1</c:v>
                </c:pt>
                <c:pt idx="369" formatCode="0">
                  <c:v>1</c:v>
                </c:pt>
                <c:pt idx="370" formatCode="0">
                  <c:v>1</c:v>
                </c:pt>
                <c:pt idx="371" formatCode="0">
                  <c:v>1</c:v>
                </c:pt>
                <c:pt idx="372" formatCode="0">
                  <c:v>1</c:v>
                </c:pt>
                <c:pt idx="373" formatCode="0">
                  <c:v>1</c:v>
                </c:pt>
                <c:pt idx="374" formatCode="0">
                  <c:v>1</c:v>
                </c:pt>
                <c:pt idx="375" formatCode="0">
                  <c:v>0</c:v>
                </c:pt>
                <c:pt idx="376" formatCode="0">
                  <c:v>0</c:v>
                </c:pt>
                <c:pt idx="377" formatCode="0">
                  <c:v>0</c:v>
                </c:pt>
                <c:pt idx="378" formatCode="0">
                  <c:v>0</c:v>
                </c:pt>
                <c:pt idx="379" formatCode="0">
                  <c:v>0</c:v>
                </c:pt>
                <c:pt idx="380" formatCode="0">
                  <c:v>0</c:v>
                </c:pt>
                <c:pt idx="381" formatCode="0">
                  <c:v>0</c:v>
                </c:pt>
                <c:pt idx="382" formatCode="0">
                  <c:v>0</c:v>
                </c:pt>
                <c:pt idx="383" formatCode="0">
                  <c:v>0</c:v>
                </c:pt>
                <c:pt idx="384" formatCode="0">
                  <c:v>0</c:v>
                </c:pt>
                <c:pt idx="385" formatCode="0">
                  <c:v>0</c:v>
                </c:pt>
                <c:pt idx="386" formatCode="0">
                  <c:v>0</c:v>
                </c:pt>
                <c:pt idx="387" formatCode="0">
                  <c:v>0</c:v>
                </c:pt>
                <c:pt idx="388" formatCode="0">
                  <c:v>0</c:v>
                </c:pt>
                <c:pt idx="389" formatCode="0">
                  <c:v>0</c:v>
                </c:pt>
                <c:pt idx="390" formatCode="0">
                  <c:v>0</c:v>
                </c:pt>
                <c:pt idx="391" formatCode="0">
                  <c:v>0</c:v>
                </c:pt>
                <c:pt idx="392" formatCode="0">
                  <c:v>0</c:v>
                </c:pt>
                <c:pt idx="393" formatCode="0">
                  <c:v>0</c:v>
                </c:pt>
                <c:pt idx="394" formatCode="0">
                  <c:v>0</c:v>
                </c:pt>
                <c:pt idx="395" formatCode="0">
                  <c:v>0</c:v>
                </c:pt>
                <c:pt idx="396" formatCode="0">
                  <c:v>0</c:v>
                </c:pt>
                <c:pt idx="397" formatCode="0">
                  <c:v>0</c:v>
                </c:pt>
                <c:pt idx="398" formatCode="0">
                  <c:v>0</c:v>
                </c:pt>
                <c:pt idx="399" formatCode="0">
                  <c:v>0</c:v>
                </c:pt>
                <c:pt idx="400" formatCode="0">
                  <c:v>0</c:v>
                </c:pt>
                <c:pt idx="401" formatCode="0">
                  <c:v>0</c:v>
                </c:pt>
                <c:pt idx="402" formatCode="0">
                  <c:v>0</c:v>
                </c:pt>
                <c:pt idx="403" formatCode="0">
                  <c:v>0</c:v>
                </c:pt>
                <c:pt idx="404" formatCode="0">
                  <c:v>0</c:v>
                </c:pt>
                <c:pt idx="405" formatCode="0">
                  <c:v>0</c:v>
                </c:pt>
                <c:pt idx="406" formatCode="0">
                  <c:v>0</c:v>
                </c:pt>
                <c:pt idx="407" formatCode="0">
                  <c:v>0</c:v>
                </c:pt>
                <c:pt idx="408" formatCode="0">
                  <c:v>0</c:v>
                </c:pt>
                <c:pt idx="409" formatCode="0">
                  <c:v>0</c:v>
                </c:pt>
                <c:pt idx="410" formatCode="0">
                  <c:v>0</c:v>
                </c:pt>
                <c:pt idx="411" formatCode="0">
                  <c:v>0</c:v>
                </c:pt>
                <c:pt idx="412" formatCode="0">
                  <c:v>0</c:v>
                </c:pt>
                <c:pt idx="413" formatCode="0">
                  <c:v>0</c:v>
                </c:pt>
                <c:pt idx="414" formatCode="0">
                  <c:v>0</c:v>
                </c:pt>
                <c:pt idx="415" formatCode="0">
                  <c:v>0</c:v>
                </c:pt>
                <c:pt idx="416" formatCode="0">
                  <c:v>0</c:v>
                </c:pt>
                <c:pt idx="417" formatCode="0">
                  <c:v>0</c:v>
                </c:pt>
                <c:pt idx="418" formatCode="0">
                  <c:v>0</c:v>
                </c:pt>
                <c:pt idx="419" formatCode="0">
                  <c:v>0</c:v>
                </c:pt>
                <c:pt idx="420" formatCode="0">
                  <c:v>0</c:v>
                </c:pt>
                <c:pt idx="421" formatCode="0">
                  <c:v>0</c:v>
                </c:pt>
                <c:pt idx="422" formatCode="0">
                  <c:v>0</c:v>
                </c:pt>
                <c:pt idx="423" formatCode="0">
                  <c:v>0</c:v>
                </c:pt>
                <c:pt idx="424" formatCode="0">
                  <c:v>0</c:v>
                </c:pt>
                <c:pt idx="425" formatCode="0">
                  <c:v>0</c:v>
                </c:pt>
                <c:pt idx="426" formatCode="0">
                  <c:v>0</c:v>
                </c:pt>
                <c:pt idx="427" formatCode="0">
                  <c:v>0</c:v>
                </c:pt>
                <c:pt idx="428" formatCode="0">
                  <c:v>0</c:v>
                </c:pt>
                <c:pt idx="429" formatCode="0">
                  <c:v>0</c:v>
                </c:pt>
                <c:pt idx="430" formatCode="0">
                  <c:v>0</c:v>
                </c:pt>
                <c:pt idx="431" formatCode="0">
                  <c:v>0</c:v>
                </c:pt>
                <c:pt idx="432" formatCode="0">
                  <c:v>0</c:v>
                </c:pt>
                <c:pt idx="433" formatCode="0">
                  <c:v>0</c:v>
                </c:pt>
                <c:pt idx="434" formatCode="0">
                  <c:v>0</c:v>
                </c:pt>
                <c:pt idx="435" formatCode="0">
                  <c:v>0</c:v>
                </c:pt>
                <c:pt idx="436" formatCode="0">
                  <c:v>0</c:v>
                </c:pt>
                <c:pt idx="437" formatCode="0">
                  <c:v>0</c:v>
                </c:pt>
                <c:pt idx="438" formatCode="0">
                  <c:v>0</c:v>
                </c:pt>
                <c:pt idx="439" formatCode="0">
                  <c:v>0</c:v>
                </c:pt>
                <c:pt idx="440" formatCode="0">
                  <c:v>0</c:v>
                </c:pt>
                <c:pt idx="441" formatCode="0">
                  <c:v>0</c:v>
                </c:pt>
                <c:pt idx="442" formatCode="0">
                  <c:v>0</c:v>
                </c:pt>
                <c:pt idx="443" formatCode="0">
                  <c:v>0</c:v>
                </c:pt>
                <c:pt idx="444" formatCode="0">
                  <c:v>0</c:v>
                </c:pt>
                <c:pt idx="445" formatCode="0">
                  <c:v>0</c:v>
                </c:pt>
                <c:pt idx="446" formatCode="0">
                  <c:v>0</c:v>
                </c:pt>
                <c:pt idx="447" formatCode="0">
                  <c:v>0</c:v>
                </c:pt>
                <c:pt idx="448" formatCode="0">
                  <c:v>0</c:v>
                </c:pt>
                <c:pt idx="449" formatCode="0">
                  <c:v>0</c:v>
                </c:pt>
                <c:pt idx="450" formatCode="0">
                  <c:v>0</c:v>
                </c:pt>
                <c:pt idx="451" formatCode="0">
                  <c:v>0</c:v>
                </c:pt>
                <c:pt idx="452" formatCode="0">
                  <c:v>0</c:v>
                </c:pt>
                <c:pt idx="453" formatCode="0">
                  <c:v>0</c:v>
                </c:pt>
                <c:pt idx="454" formatCode="0">
                  <c:v>0</c:v>
                </c:pt>
                <c:pt idx="455" formatCode="0">
                  <c:v>0</c:v>
                </c:pt>
                <c:pt idx="456" formatCode="0">
                  <c:v>0</c:v>
                </c:pt>
                <c:pt idx="457" formatCode="0">
                  <c:v>0</c:v>
                </c:pt>
                <c:pt idx="458" formatCode="0">
                  <c:v>0</c:v>
                </c:pt>
                <c:pt idx="459" formatCode="0">
                  <c:v>0</c:v>
                </c:pt>
                <c:pt idx="460" formatCode="0">
                  <c:v>0</c:v>
                </c:pt>
                <c:pt idx="461" formatCode="0">
                  <c:v>0</c:v>
                </c:pt>
                <c:pt idx="462" formatCode="0">
                  <c:v>0</c:v>
                </c:pt>
                <c:pt idx="463" formatCode="0">
                  <c:v>0</c:v>
                </c:pt>
                <c:pt idx="464" formatCode="0">
                  <c:v>0</c:v>
                </c:pt>
                <c:pt idx="465" formatCode="0">
                  <c:v>0</c:v>
                </c:pt>
                <c:pt idx="466" formatCode="0">
                  <c:v>0</c:v>
                </c:pt>
                <c:pt idx="467" formatCode="0">
                  <c:v>0</c:v>
                </c:pt>
                <c:pt idx="468" formatCode="0">
                  <c:v>0</c:v>
                </c:pt>
                <c:pt idx="469" formatCode="0">
                  <c:v>0</c:v>
                </c:pt>
                <c:pt idx="470" formatCode="0">
                  <c:v>0</c:v>
                </c:pt>
                <c:pt idx="471" formatCode="0">
                  <c:v>0</c:v>
                </c:pt>
                <c:pt idx="472" formatCode="0">
                  <c:v>0</c:v>
                </c:pt>
                <c:pt idx="473" formatCode="0">
                  <c:v>0</c:v>
                </c:pt>
                <c:pt idx="474" formatCode="0">
                  <c:v>0</c:v>
                </c:pt>
                <c:pt idx="475" formatCode="0">
                  <c:v>0</c:v>
                </c:pt>
                <c:pt idx="476" formatCode="0">
                  <c:v>0</c:v>
                </c:pt>
                <c:pt idx="477" formatCode="0">
                  <c:v>0</c:v>
                </c:pt>
                <c:pt idx="478" formatCode="0">
                  <c:v>0</c:v>
                </c:pt>
                <c:pt idx="479" formatCode="0">
                  <c:v>0</c:v>
                </c:pt>
                <c:pt idx="480" formatCode="0">
                  <c:v>0</c:v>
                </c:pt>
                <c:pt idx="481" formatCode="0">
                  <c:v>0</c:v>
                </c:pt>
                <c:pt idx="482" formatCode="0">
                  <c:v>0</c:v>
                </c:pt>
                <c:pt idx="483" formatCode="0">
                  <c:v>0</c:v>
                </c:pt>
                <c:pt idx="484" formatCode="0">
                  <c:v>0</c:v>
                </c:pt>
                <c:pt idx="485" formatCode="0">
                  <c:v>0</c:v>
                </c:pt>
                <c:pt idx="486" formatCode="0">
                  <c:v>0</c:v>
                </c:pt>
                <c:pt idx="487" formatCode="0">
                  <c:v>0</c:v>
                </c:pt>
                <c:pt idx="488" formatCode="0">
                  <c:v>0</c:v>
                </c:pt>
                <c:pt idx="489" formatCode="0">
                  <c:v>0</c:v>
                </c:pt>
                <c:pt idx="490" formatCode="0">
                  <c:v>0</c:v>
                </c:pt>
                <c:pt idx="491" formatCode="0">
                  <c:v>0</c:v>
                </c:pt>
                <c:pt idx="492" formatCode="0">
                  <c:v>0</c:v>
                </c:pt>
                <c:pt idx="493" formatCode="0">
                  <c:v>0</c:v>
                </c:pt>
                <c:pt idx="494" formatCode="0">
                  <c:v>1</c:v>
                </c:pt>
                <c:pt idx="495" formatCode="0">
                  <c:v>1</c:v>
                </c:pt>
                <c:pt idx="496" formatCode="0">
                  <c:v>1</c:v>
                </c:pt>
                <c:pt idx="497" formatCode="0">
                  <c:v>1</c:v>
                </c:pt>
                <c:pt idx="498" formatCode="0">
                  <c:v>1</c:v>
                </c:pt>
                <c:pt idx="499" formatCode="0">
                  <c:v>1</c:v>
                </c:pt>
                <c:pt idx="500" formatCode="0">
                  <c:v>1</c:v>
                </c:pt>
                <c:pt idx="501" formatCode="0">
                  <c:v>1</c:v>
                </c:pt>
                <c:pt idx="502" formatCode="0">
                  <c:v>1</c:v>
                </c:pt>
                <c:pt idx="503" formatCode="0">
                  <c:v>0</c:v>
                </c:pt>
                <c:pt idx="504" formatCode="0">
                  <c:v>0</c:v>
                </c:pt>
                <c:pt idx="505" formatCode="0">
                  <c:v>0</c:v>
                </c:pt>
                <c:pt idx="506" formatCode="0">
                  <c:v>0</c:v>
                </c:pt>
                <c:pt idx="507" formatCode="0">
                  <c:v>0</c:v>
                </c:pt>
                <c:pt idx="508" formatCode="0">
                  <c:v>0</c:v>
                </c:pt>
                <c:pt idx="509" formatCode="0">
                  <c:v>0</c:v>
                </c:pt>
                <c:pt idx="510" formatCode="0">
                  <c:v>0</c:v>
                </c:pt>
                <c:pt idx="511" formatCode="0">
                  <c:v>0</c:v>
                </c:pt>
                <c:pt idx="512" formatCode="0">
                  <c:v>0</c:v>
                </c:pt>
                <c:pt idx="513" formatCode="0">
                  <c:v>0</c:v>
                </c:pt>
                <c:pt idx="514" formatCode="0">
                  <c:v>0</c:v>
                </c:pt>
                <c:pt idx="515" formatCode="0">
                  <c:v>0</c:v>
                </c:pt>
                <c:pt idx="516" formatCode="0">
                  <c:v>0</c:v>
                </c:pt>
                <c:pt idx="517" formatCode="0">
                  <c:v>0</c:v>
                </c:pt>
                <c:pt idx="518" formatCode="0">
                  <c:v>0</c:v>
                </c:pt>
                <c:pt idx="519" formatCode="0">
                  <c:v>0</c:v>
                </c:pt>
                <c:pt idx="520" formatCode="0">
                  <c:v>0</c:v>
                </c:pt>
                <c:pt idx="521" formatCode="0">
                  <c:v>0</c:v>
                </c:pt>
                <c:pt idx="522" formatCode="0">
                  <c:v>0</c:v>
                </c:pt>
                <c:pt idx="523" formatCode="0">
                  <c:v>0</c:v>
                </c:pt>
                <c:pt idx="524" formatCode="0">
                  <c:v>0</c:v>
                </c:pt>
                <c:pt idx="525" formatCode="0">
                  <c:v>0</c:v>
                </c:pt>
                <c:pt idx="526" formatCode="0">
                  <c:v>0</c:v>
                </c:pt>
                <c:pt idx="527" formatCode="0">
                  <c:v>0</c:v>
                </c:pt>
                <c:pt idx="528" formatCode="0">
                  <c:v>0</c:v>
                </c:pt>
                <c:pt idx="529" formatCode="0">
                  <c:v>0</c:v>
                </c:pt>
                <c:pt idx="530" formatCode="0">
                  <c:v>0</c:v>
                </c:pt>
                <c:pt idx="531" formatCode="0">
                  <c:v>0</c:v>
                </c:pt>
                <c:pt idx="532" formatCode="0">
                  <c:v>0</c:v>
                </c:pt>
                <c:pt idx="533" formatCode="0">
                  <c:v>0</c:v>
                </c:pt>
                <c:pt idx="534" formatCode="0">
                  <c:v>0</c:v>
                </c:pt>
                <c:pt idx="535" formatCode="0">
                  <c:v>0</c:v>
                </c:pt>
                <c:pt idx="536" formatCode="0">
                  <c:v>0</c:v>
                </c:pt>
                <c:pt idx="537" formatCode="0">
                  <c:v>0</c:v>
                </c:pt>
                <c:pt idx="538" formatCode="0">
                  <c:v>0</c:v>
                </c:pt>
                <c:pt idx="539" formatCode="0">
                  <c:v>0</c:v>
                </c:pt>
                <c:pt idx="540" formatCode="0">
                  <c:v>0</c:v>
                </c:pt>
                <c:pt idx="541" formatCode="0">
                  <c:v>0</c:v>
                </c:pt>
                <c:pt idx="542" formatCode="0">
                  <c:v>0</c:v>
                </c:pt>
                <c:pt idx="543" formatCode="0">
                  <c:v>0</c:v>
                </c:pt>
                <c:pt idx="544" formatCode="0">
                  <c:v>0</c:v>
                </c:pt>
                <c:pt idx="545" formatCode="0">
                  <c:v>0</c:v>
                </c:pt>
                <c:pt idx="546" formatCode="0">
                  <c:v>0</c:v>
                </c:pt>
                <c:pt idx="547" formatCode="0">
                  <c:v>0</c:v>
                </c:pt>
                <c:pt idx="548" formatCode="0">
                  <c:v>0</c:v>
                </c:pt>
                <c:pt idx="549" formatCode="0">
                  <c:v>0</c:v>
                </c:pt>
                <c:pt idx="550" formatCode="0">
                  <c:v>0</c:v>
                </c:pt>
                <c:pt idx="551" formatCode="0">
                  <c:v>0</c:v>
                </c:pt>
                <c:pt idx="552" formatCode="0">
                  <c:v>0</c:v>
                </c:pt>
                <c:pt idx="553" formatCode="0">
                  <c:v>0</c:v>
                </c:pt>
                <c:pt idx="554" formatCode="0">
                  <c:v>0</c:v>
                </c:pt>
                <c:pt idx="555" formatCode="0">
                  <c:v>0</c:v>
                </c:pt>
                <c:pt idx="556" formatCode="0">
                  <c:v>0</c:v>
                </c:pt>
                <c:pt idx="557" formatCode="0">
                  <c:v>0</c:v>
                </c:pt>
                <c:pt idx="558" formatCode="0">
                  <c:v>0</c:v>
                </c:pt>
                <c:pt idx="559" formatCode="0">
                  <c:v>0</c:v>
                </c:pt>
                <c:pt idx="560" formatCode="0">
                  <c:v>0</c:v>
                </c:pt>
                <c:pt idx="561" formatCode="0">
                  <c:v>0</c:v>
                </c:pt>
                <c:pt idx="562" formatCode="0">
                  <c:v>0</c:v>
                </c:pt>
                <c:pt idx="563" formatCode="0">
                  <c:v>0</c:v>
                </c:pt>
                <c:pt idx="564" formatCode="0">
                  <c:v>0</c:v>
                </c:pt>
                <c:pt idx="565" formatCode="0">
                  <c:v>0</c:v>
                </c:pt>
                <c:pt idx="566" formatCode="0">
                  <c:v>0</c:v>
                </c:pt>
                <c:pt idx="567" formatCode="0">
                  <c:v>0</c:v>
                </c:pt>
                <c:pt idx="568" formatCode="0">
                  <c:v>0</c:v>
                </c:pt>
                <c:pt idx="569" formatCode="0">
                  <c:v>0</c:v>
                </c:pt>
                <c:pt idx="570" formatCode="0">
                  <c:v>0</c:v>
                </c:pt>
                <c:pt idx="571" formatCode="0">
                  <c:v>0</c:v>
                </c:pt>
                <c:pt idx="572" formatCode="0">
                  <c:v>0</c:v>
                </c:pt>
                <c:pt idx="573" formatCode="0">
                  <c:v>0</c:v>
                </c:pt>
                <c:pt idx="574" formatCode="0">
                  <c:v>0</c:v>
                </c:pt>
                <c:pt idx="575" formatCode="0">
                  <c:v>1</c:v>
                </c:pt>
                <c:pt idx="576" formatCode="0">
                  <c:v>1</c:v>
                </c:pt>
                <c:pt idx="577" formatCode="0">
                  <c:v>1</c:v>
                </c:pt>
                <c:pt idx="578" formatCode="0">
                  <c:v>1</c:v>
                </c:pt>
                <c:pt idx="579" formatCode="0">
                  <c:v>1</c:v>
                </c:pt>
                <c:pt idx="580" formatCode="0">
                  <c:v>1</c:v>
                </c:pt>
                <c:pt idx="581" formatCode="0">
                  <c:v>1</c:v>
                </c:pt>
                <c:pt idx="582" formatCode="0">
                  <c:v>1</c:v>
                </c:pt>
                <c:pt idx="583" formatCode="0">
                  <c:v>1</c:v>
                </c:pt>
                <c:pt idx="584" formatCode="0">
                  <c:v>1</c:v>
                </c:pt>
                <c:pt idx="585" formatCode="0">
                  <c:v>1</c:v>
                </c:pt>
                <c:pt idx="586" formatCode="0">
                  <c:v>1</c:v>
                </c:pt>
                <c:pt idx="587" formatCode="0">
                  <c:v>1</c:v>
                </c:pt>
                <c:pt idx="588" formatCode="0">
                  <c:v>1</c:v>
                </c:pt>
                <c:pt idx="589" formatCode="0">
                  <c:v>1</c:v>
                </c:pt>
                <c:pt idx="590" formatCode="0">
                  <c:v>1</c:v>
                </c:pt>
                <c:pt idx="591" formatCode="0">
                  <c:v>1</c:v>
                </c:pt>
                <c:pt idx="592" formatCode="0">
                  <c:v>1</c:v>
                </c:pt>
                <c:pt idx="593" formatCode="0">
                  <c:v>1</c:v>
                </c:pt>
                <c:pt idx="594" formatCode="0">
                  <c:v>0</c:v>
                </c:pt>
                <c:pt idx="595" formatCode="0">
                  <c:v>0</c:v>
                </c:pt>
                <c:pt idx="596" formatCode="0">
                  <c:v>0</c:v>
                </c:pt>
                <c:pt idx="597" formatCode="0">
                  <c:v>0</c:v>
                </c:pt>
                <c:pt idx="598" formatCode="0">
                  <c:v>0</c:v>
                </c:pt>
                <c:pt idx="599" formatCode="0">
                  <c:v>0</c:v>
                </c:pt>
                <c:pt idx="600" formatCode="0">
                  <c:v>0</c:v>
                </c:pt>
                <c:pt idx="601" formatCode="0">
                  <c:v>0</c:v>
                </c:pt>
                <c:pt idx="602" formatCode="0">
                  <c:v>0</c:v>
                </c:pt>
                <c:pt idx="603" formatCode="0">
                  <c:v>0</c:v>
                </c:pt>
                <c:pt idx="604" formatCode="0">
                  <c:v>0</c:v>
                </c:pt>
                <c:pt idx="605" formatCode="0">
                  <c:v>0</c:v>
                </c:pt>
                <c:pt idx="606" formatCode="0">
                  <c:v>0</c:v>
                </c:pt>
                <c:pt idx="607" formatCode="0">
                  <c:v>0</c:v>
                </c:pt>
                <c:pt idx="608" formatCode="0">
                  <c:v>0</c:v>
                </c:pt>
                <c:pt idx="609" formatCode="0">
                  <c:v>0</c:v>
                </c:pt>
                <c:pt idx="610" formatCode="0">
                  <c:v>0</c:v>
                </c:pt>
                <c:pt idx="611" formatCode="0">
                  <c:v>0</c:v>
                </c:pt>
                <c:pt idx="612" formatCode="0">
                  <c:v>0</c:v>
                </c:pt>
                <c:pt idx="613" formatCode="0">
                  <c:v>0</c:v>
                </c:pt>
                <c:pt idx="614" formatCode="0">
                  <c:v>0</c:v>
                </c:pt>
                <c:pt idx="615" formatCode="0">
                  <c:v>0</c:v>
                </c:pt>
                <c:pt idx="616" formatCode="0">
                  <c:v>0</c:v>
                </c:pt>
                <c:pt idx="617" formatCode="0">
                  <c:v>0</c:v>
                </c:pt>
                <c:pt idx="618" formatCode="0">
                  <c:v>0</c:v>
                </c:pt>
                <c:pt idx="619" formatCode="0">
                  <c:v>0</c:v>
                </c:pt>
                <c:pt idx="620" formatCode="0">
                  <c:v>0</c:v>
                </c:pt>
                <c:pt idx="621" formatCode="0">
                  <c:v>0</c:v>
                </c:pt>
                <c:pt idx="622" formatCode="0">
                  <c:v>0</c:v>
                </c:pt>
                <c:pt idx="623" formatCode="0">
                  <c:v>0</c:v>
                </c:pt>
                <c:pt idx="624" formatCode="0">
                  <c:v>0</c:v>
                </c:pt>
                <c:pt idx="625" formatCode="0">
                  <c:v>0</c:v>
                </c:pt>
                <c:pt idx="626" formatCode="0">
                  <c:v>0</c:v>
                </c:pt>
                <c:pt idx="627" formatCode="0">
                  <c:v>0</c:v>
                </c:pt>
                <c:pt idx="628" formatCode="0">
                  <c:v>0</c:v>
                </c:pt>
                <c:pt idx="629" formatCode="0">
                  <c:v>0</c:v>
                </c:pt>
                <c:pt idx="630" formatCode="0">
                  <c:v>0</c:v>
                </c:pt>
                <c:pt idx="631" formatCode="0">
                  <c:v>0</c:v>
                </c:pt>
                <c:pt idx="632" formatCode="0">
                  <c:v>0</c:v>
                </c:pt>
                <c:pt idx="633" formatCode="0">
                  <c:v>0</c:v>
                </c:pt>
                <c:pt idx="634" formatCode="0">
                  <c:v>0</c:v>
                </c:pt>
                <c:pt idx="635" formatCode="0">
                  <c:v>0</c:v>
                </c:pt>
                <c:pt idx="636" formatCode="0">
                  <c:v>0</c:v>
                </c:pt>
                <c:pt idx="637" formatCode="0">
                  <c:v>0</c:v>
                </c:pt>
                <c:pt idx="638" formatCode="0">
                  <c:v>0</c:v>
                </c:pt>
                <c:pt idx="639" formatCode="0">
                  <c:v>0</c:v>
                </c:pt>
                <c:pt idx="640" formatCode="0">
                  <c:v>0</c:v>
                </c:pt>
                <c:pt idx="641" formatCode="0">
                  <c:v>0</c:v>
                </c:pt>
                <c:pt idx="642" formatCode="0">
                  <c:v>0</c:v>
                </c:pt>
                <c:pt idx="643" formatCode="0">
                  <c:v>0</c:v>
                </c:pt>
                <c:pt idx="644" formatCode="0">
                  <c:v>0</c:v>
                </c:pt>
                <c:pt idx="645" formatCode="0">
                  <c:v>0</c:v>
                </c:pt>
                <c:pt idx="646" formatCode="0">
                  <c:v>0</c:v>
                </c:pt>
                <c:pt idx="647" formatCode="0">
                  <c:v>0</c:v>
                </c:pt>
                <c:pt idx="648" formatCode="0">
                  <c:v>0</c:v>
                </c:pt>
                <c:pt idx="649" formatCode="0">
                  <c:v>0</c:v>
                </c:pt>
                <c:pt idx="650" formatCode="0">
                  <c:v>0</c:v>
                </c:pt>
                <c:pt idx="651" formatCode="0">
                  <c:v>0</c:v>
                </c:pt>
                <c:pt idx="652" formatCode="0">
                  <c:v>0</c:v>
                </c:pt>
                <c:pt idx="653" formatCode="0">
                  <c:v>0</c:v>
                </c:pt>
                <c:pt idx="654" formatCode="0">
                  <c:v>0</c:v>
                </c:pt>
                <c:pt idx="655" formatCode="0">
                  <c:v>0</c:v>
                </c:pt>
                <c:pt idx="656" formatCode="0">
                  <c:v>0</c:v>
                </c:pt>
                <c:pt idx="657" formatCode="0">
                  <c:v>0</c:v>
                </c:pt>
                <c:pt idx="658" formatCode="0">
                  <c:v>0</c:v>
                </c:pt>
                <c:pt idx="659" formatCode="0">
                  <c:v>0</c:v>
                </c:pt>
                <c:pt idx="660" formatCode="0">
                  <c:v>0</c:v>
                </c:pt>
                <c:pt idx="661" formatCode="0">
                  <c:v>0</c:v>
                </c:pt>
                <c:pt idx="662" formatCode="0">
                  <c:v>0</c:v>
                </c:pt>
                <c:pt idx="663" formatCode="0">
                  <c:v>0</c:v>
                </c:pt>
                <c:pt idx="664" formatCode="0">
                  <c:v>0</c:v>
                </c:pt>
                <c:pt idx="665" formatCode="0">
                  <c:v>0</c:v>
                </c:pt>
                <c:pt idx="666" formatCode="0">
                  <c:v>0</c:v>
                </c:pt>
                <c:pt idx="667" formatCode="0">
                  <c:v>0</c:v>
                </c:pt>
                <c:pt idx="668" formatCode="0">
                  <c:v>0</c:v>
                </c:pt>
                <c:pt idx="669" formatCode="0">
                  <c:v>0</c:v>
                </c:pt>
                <c:pt idx="670" formatCode="0">
                  <c:v>0</c:v>
                </c:pt>
                <c:pt idx="671" formatCode="0">
                  <c:v>0</c:v>
                </c:pt>
                <c:pt idx="672" formatCode="0">
                  <c:v>0</c:v>
                </c:pt>
                <c:pt idx="673" formatCode="0">
                  <c:v>0</c:v>
                </c:pt>
                <c:pt idx="674" formatCode="0">
                  <c:v>0</c:v>
                </c:pt>
                <c:pt idx="675" formatCode="0">
                  <c:v>0</c:v>
                </c:pt>
                <c:pt idx="676" formatCode="0">
                  <c:v>0</c:v>
                </c:pt>
                <c:pt idx="677" formatCode="0">
                  <c:v>0</c:v>
                </c:pt>
                <c:pt idx="678" formatCode="0">
                  <c:v>0</c:v>
                </c:pt>
                <c:pt idx="679" formatCode="0">
                  <c:v>0</c:v>
                </c:pt>
                <c:pt idx="680" formatCode="0">
                  <c:v>0</c:v>
                </c:pt>
                <c:pt idx="681" formatCode="0">
                  <c:v>0</c:v>
                </c:pt>
                <c:pt idx="682" formatCode="0">
                  <c:v>0</c:v>
                </c:pt>
                <c:pt idx="683" formatCode="0">
                  <c:v>0</c:v>
                </c:pt>
                <c:pt idx="684" formatCode="0">
                  <c:v>0</c:v>
                </c:pt>
                <c:pt idx="685" formatCode="0">
                  <c:v>0</c:v>
                </c:pt>
                <c:pt idx="686" formatCode="0">
                  <c:v>0</c:v>
                </c:pt>
                <c:pt idx="687" formatCode="0">
                  <c:v>0</c:v>
                </c:pt>
                <c:pt idx="688" formatCode="0">
                  <c:v>0</c:v>
                </c:pt>
                <c:pt idx="689" formatCode="0">
                  <c:v>0</c:v>
                </c:pt>
                <c:pt idx="690" formatCode="0">
                  <c:v>0</c:v>
                </c:pt>
                <c:pt idx="691" formatCode="0">
                  <c:v>0</c:v>
                </c:pt>
                <c:pt idx="692" formatCode="0">
                  <c:v>0</c:v>
                </c:pt>
                <c:pt idx="693" formatCode="0">
                  <c:v>0</c:v>
                </c:pt>
                <c:pt idx="694" formatCode="0">
                  <c:v>0</c:v>
                </c:pt>
                <c:pt idx="695" formatCode="0">
                  <c:v>0</c:v>
                </c:pt>
                <c:pt idx="696" formatCode="0">
                  <c:v>0</c:v>
                </c:pt>
                <c:pt idx="697" formatCode="0">
                  <c:v>0</c:v>
                </c:pt>
                <c:pt idx="698" formatCode="0">
                  <c:v>0</c:v>
                </c:pt>
                <c:pt idx="699" formatCode="0">
                  <c:v>0</c:v>
                </c:pt>
                <c:pt idx="700" formatCode="0">
                  <c:v>0</c:v>
                </c:pt>
                <c:pt idx="701" formatCode="0">
                  <c:v>0</c:v>
                </c:pt>
                <c:pt idx="702" formatCode="0">
                  <c:v>0</c:v>
                </c:pt>
                <c:pt idx="703" formatCode="0">
                  <c:v>0</c:v>
                </c:pt>
                <c:pt idx="704" formatCode="0">
                  <c:v>0</c:v>
                </c:pt>
                <c:pt idx="705" formatCode="0">
                  <c:v>0</c:v>
                </c:pt>
                <c:pt idx="706" formatCode="0">
                  <c:v>0</c:v>
                </c:pt>
                <c:pt idx="707" formatCode="0">
                  <c:v>0</c:v>
                </c:pt>
                <c:pt idx="708" formatCode="0">
                  <c:v>0</c:v>
                </c:pt>
                <c:pt idx="709" formatCode="0">
                  <c:v>0</c:v>
                </c:pt>
                <c:pt idx="710" formatCode="0">
                  <c:v>0</c:v>
                </c:pt>
                <c:pt idx="711" formatCode="0">
                  <c:v>0</c:v>
                </c:pt>
                <c:pt idx="712" formatCode="0">
                  <c:v>0</c:v>
                </c:pt>
                <c:pt idx="713" formatCode="0">
                  <c:v>0</c:v>
                </c:pt>
                <c:pt idx="714" formatCode="0">
                  <c:v>0</c:v>
                </c:pt>
                <c:pt idx="715" formatCode="0">
                  <c:v>0</c:v>
                </c:pt>
                <c:pt idx="716" formatCode="0">
                  <c:v>0</c:v>
                </c:pt>
                <c:pt idx="717" formatCode="0">
                  <c:v>0</c:v>
                </c:pt>
                <c:pt idx="718" formatCode="0">
                  <c:v>0</c:v>
                </c:pt>
                <c:pt idx="719" formatCode="0">
                  <c:v>0</c:v>
                </c:pt>
                <c:pt idx="720" formatCode="0">
                  <c:v>0</c:v>
                </c:pt>
                <c:pt idx="721" formatCode="0">
                  <c:v>1</c:v>
                </c:pt>
                <c:pt idx="722" formatCode="0">
                  <c:v>1</c:v>
                </c:pt>
                <c:pt idx="723" formatCode="0">
                  <c:v>1</c:v>
                </c:pt>
                <c:pt idx="724" formatCode="0">
                  <c:v>0</c:v>
                </c:pt>
                <c:pt idx="725" formatCode="0">
                  <c:v>0</c:v>
                </c:pt>
                <c:pt idx="726" formatCode="0">
                  <c:v>0</c:v>
                </c:pt>
                <c:pt idx="727" formatCode="0">
                  <c:v>0</c:v>
                </c:pt>
                <c:pt idx="728" formatCode="0">
                  <c:v>0</c:v>
                </c:pt>
                <c:pt idx="729" formatCode="0">
                  <c:v>0</c:v>
                </c:pt>
                <c:pt idx="730" formatCode="0">
                  <c:v>0</c:v>
                </c:pt>
                <c:pt idx="731" formatCode="0">
                  <c:v>0</c:v>
                </c:pt>
                <c:pt idx="732" formatCode="0">
                  <c:v>0</c:v>
                </c:pt>
                <c:pt idx="733" formatCode="0">
                  <c:v>0</c:v>
                </c:pt>
                <c:pt idx="734" formatCode="0">
                  <c:v>0</c:v>
                </c:pt>
                <c:pt idx="735" formatCode="0">
                  <c:v>0</c:v>
                </c:pt>
                <c:pt idx="736" formatCode="0">
                  <c:v>0</c:v>
                </c:pt>
                <c:pt idx="737" formatCode="0">
                  <c:v>0</c:v>
                </c:pt>
                <c:pt idx="738" formatCode="0">
                  <c:v>0</c:v>
                </c:pt>
                <c:pt idx="739" formatCode="0">
                  <c:v>0</c:v>
                </c:pt>
                <c:pt idx="740" formatCode="0">
                  <c:v>0</c:v>
                </c:pt>
                <c:pt idx="741" formatCode="0">
                  <c:v>0</c:v>
                </c:pt>
                <c:pt idx="742" formatCode="0">
                  <c:v>0</c:v>
                </c:pt>
                <c:pt idx="743" formatCode="0">
                  <c:v>0</c:v>
                </c:pt>
                <c:pt idx="744" formatCode="0">
                  <c:v>0</c:v>
                </c:pt>
                <c:pt idx="745" formatCode="0">
                  <c:v>0</c:v>
                </c:pt>
                <c:pt idx="746" formatCode="0">
                  <c:v>0</c:v>
                </c:pt>
                <c:pt idx="747" formatCode="0">
                  <c:v>0</c:v>
                </c:pt>
                <c:pt idx="748" formatCode="0">
                  <c:v>0</c:v>
                </c:pt>
                <c:pt idx="749" formatCode="0">
                  <c:v>0</c:v>
                </c:pt>
                <c:pt idx="750" formatCode="0">
                  <c:v>0</c:v>
                </c:pt>
                <c:pt idx="751" formatCode="0">
                  <c:v>0</c:v>
                </c:pt>
                <c:pt idx="752" formatCode="0">
                  <c:v>0</c:v>
                </c:pt>
                <c:pt idx="753" formatCode="0">
                  <c:v>0</c:v>
                </c:pt>
                <c:pt idx="754" formatCode="0">
                  <c:v>0</c:v>
                </c:pt>
                <c:pt idx="755" formatCode="0">
                  <c:v>0</c:v>
                </c:pt>
                <c:pt idx="756" formatCode="0">
                  <c:v>0</c:v>
                </c:pt>
                <c:pt idx="757" formatCode="0">
                  <c:v>0</c:v>
                </c:pt>
                <c:pt idx="758" formatCode="0">
                  <c:v>0</c:v>
                </c:pt>
                <c:pt idx="759" formatCode="0">
                  <c:v>0</c:v>
                </c:pt>
                <c:pt idx="760" formatCode="0">
                  <c:v>0</c:v>
                </c:pt>
                <c:pt idx="761" formatCode="0">
                  <c:v>0</c:v>
                </c:pt>
                <c:pt idx="762" formatCode="0">
                  <c:v>0</c:v>
                </c:pt>
                <c:pt idx="763" formatCode="0">
                  <c:v>0</c:v>
                </c:pt>
                <c:pt idx="764" formatCode="0">
                  <c:v>0</c:v>
                </c:pt>
                <c:pt idx="765" formatCode="0">
                  <c:v>0</c:v>
                </c:pt>
                <c:pt idx="766" formatCode="0">
                  <c:v>0</c:v>
                </c:pt>
                <c:pt idx="767" formatCode="0">
                  <c:v>0</c:v>
                </c:pt>
                <c:pt idx="768" formatCode="0">
                  <c:v>0</c:v>
                </c:pt>
                <c:pt idx="769" formatCode="0">
                  <c:v>0</c:v>
                </c:pt>
                <c:pt idx="770" formatCode="0">
                  <c:v>0</c:v>
                </c:pt>
                <c:pt idx="771" formatCode="0">
                  <c:v>0</c:v>
                </c:pt>
                <c:pt idx="772" formatCode="0">
                  <c:v>0</c:v>
                </c:pt>
                <c:pt idx="773" formatCode="0">
                  <c:v>0</c:v>
                </c:pt>
                <c:pt idx="774" formatCode="0">
                  <c:v>0</c:v>
                </c:pt>
                <c:pt idx="775" formatCode="0">
                  <c:v>0</c:v>
                </c:pt>
                <c:pt idx="776" formatCode="0">
                  <c:v>0</c:v>
                </c:pt>
                <c:pt idx="777" formatCode="0">
                  <c:v>0</c:v>
                </c:pt>
                <c:pt idx="778" formatCode="0">
                  <c:v>0</c:v>
                </c:pt>
                <c:pt idx="779" formatCode="0">
                  <c:v>0</c:v>
                </c:pt>
                <c:pt idx="780" formatCode="0">
                  <c:v>0</c:v>
                </c:pt>
                <c:pt idx="781" formatCode="0">
                  <c:v>0</c:v>
                </c:pt>
                <c:pt idx="782" formatCode="0">
                  <c:v>0</c:v>
                </c:pt>
                <c:pt idx="783" formatCode="0">
                  <c:v>0</c:v>
                </c:pt>
                <c:pt idx="784" formatCode="0">
                  <c:v>0</c:v>
                </c:pt>
              </c:numCache>
            </c:numRef>
          </c:val>
          <c:extLst>
            <c:ext xmlns:c16="http://schemas.microsoft.com/office/drawing/2014/chart" uri="{C3380CC4-5D6E-409C-BE32-E72D297353CC}">
              <c16:uniqueId val="{00000000-32A0-4A39-85B1-177681DCF942}"/>
            </c:ext>
          </c:extLst>
        </c:ser>
        <c:dLbls>
          <c:showLegendKey val="0"/>
          <c:showVal val="0"/>
          <c:showCatName val="0"/>
          <c:showSerName val="0"/>
          <c:showPercent val="0"/>
          <c:showBubbleSize val="0"/>
        </c:dLbls>
        <c:gapWidth val="0"/>
        <c:axId val="829264880"/>
        <c:axId val="829267040"/>
      </c:barChart>
      <c:lineChart>
        <c:grouping val="standard"/>
        <c:varyColors val="0"/>
        <c:ser>
          <c:idx val="0"/>
          <c:order val="0"/>
          <c:tx>
            <c:strRef>
              <c:f>Sheet1!$B$2</c:f>
              <c:strCache>
                <c:ptCount val="1"/>
                <c:pt idx="0">
                  <c:v>Probability of recession</c:v>
                </c:pt>
              </c:strCache>
            </c:strRef>
          </c:tx>
          <c:spPr>
            <a:ln w="44450"/>
          </c:spPr>
          <c:marker>
            <c:symbol val="none"/>
          </c:marker>
          <c:cat>
            <c:numRef>
              <c:f>Sheet1!$A$10:$A$1540</c:f>
              <c:numCache>
                <c:formatCode>d\-mmm\-yy</c:formatCode>
                <c:ptCount val="1531"/>
                <c:pt idx="0">
                  <c:v>21946</c:v>
                </c:pt>
                <c:pt idx="1">
                  <c:v>21975</c:v>
                </c:pt>
                <c:pt idx="2">
                  <c:v>22006</c:v>
                </c:pt>
                <c:pt idx="3">
                  <c:v>22036</c:v>
                </c:pt>
                <c:pt idx="4">
                  <c:v>22067</c:v>
                </c:pt>
                <c:pt idx="5">
                  <c:v>22097</c:v>
                </c:pt>
                <c:pt idx="6">
                  <c:v>22128</c:v>
                </c:pt>
                <c:pt idx="7">
                  <c:v>22159</c:v>
                </c:pt>
                <c:pt idx="8">
                  <c:v>22189</c:v>
                </c:pt>
                <c:pt idx="9">
                  <c:v>22220</c:v>
                </c:pt>
                <c:pt idx="10">
                  <c:v>22250</c:v>
                </c:pt>
                <c:pt idx="11">
                  <c:v>22281</c:v>
                </c:pt>
                <c:pt idx="12">
                  <c:v>22312</c:v>
                </c:pt>
                <c:pt idx="13">
                  <c:v>22340</c:v>
                </c:pt>
                <c:pt idx="14">
                  <c:v>22371</c:v>
                </c:pt>
                <c:pt idx="15">
                  <c:v>22401</c:v>
                </c:pt>
                <c:pt idx="16">
                  <c:v>22432</c:v>
                </c:pt>
                <c:pt idx="17">
                  <c:v>22462</c:v>
                </c:pt>
                <c:pt idx="18">
                  <c:v>22493</c:v>
                </c:pt>
                <c:pt idx="19">
                  <c:v>22524</c:v>
                </c:pt>
                <c:pt idx="20">
                  <c:v>22554</c:v>
                </c:pt>
                <c:pt idx="21">
                  <c:v>22585</c:v>
                </c:pt>
                <c:pt idx="22">
                  <c:v>22615</c:v>
                </c:pt>
                <c:pt idx="23">
                  <c:v>22646</c:v>
                </c:pt>
                <c:pt idx="24">
                  <c:v>22677</c:v>
                </c:pt>
                <c:pt idx="25">
                  <c:v>22705</c:v>
                </c:pt>
                <c:pt idx="26">
                  <c:v>22736</c:v>
                </c:pt>
                <c:pt idx="27">
                  <c:v>22766</c:v>
                </c:pt>
                <c:pt idx="28">
                  <c:v>22797</c:v>
                </c:pt>
                <c:pt idx="29">
                  <c:v>22827</c:v>
                </c:pt>
                <c:pt idx="30">
                  <c:v>22858</c:v>
                </c:pt>
                <c:pt idx="31">
                  <c:v>22889</c:v>
                </c:pt>
                <c:pt idx="32">
                  <c:v>22919</c:v>
                </c:pt>
                <c:pt idx="33">
                  <c:v>22950</c:v>
                </c:pt>
                <c:pt idx="34">
                  <c:v>22980</c:v>
                </c:pt>
                <c:pt idx="35">
                  <c:v>23011</c:v>
                </c:pt>
                <c:pt idx="36">
                  <c:v>23042</c:v>
                </c:pt>
                <c:pt idx="37">
                  <c:v>23070</c:v>
                </c:pt>
                <c:pt idx="38">
                  <c:v>23101</c:v>
                </c:pt>
                <c:pt idx="39">
                  <c:v>23131</c:v>
                </c:pt>
                <c:pt idx="40">
                  <c:v>23162</c:v>
                </c:pt>
                <c:pt idx="41">
                  <c:v>23192</c:v>
                </c:pt>
                <c:pt idx="42">
                  <c:v>23223</c:v>
                </c:pt>
                <c:pt idx="43">
                  <c:v>23254</c:v>
                </c:pt>
                <c:pt idx="44">
                  <c:v>23284</c:v>
                </c:pt>
                <c:pt idx="45">
                  <c:v>23315</c:v>
                </c:pt>
                <c:pt idx="46">
                  <c:v>23345</c:v>
                </c:pt>
                <c:pt idx="47">
                  <c:v>23376</c:v>
                </c:pt>
                <c:pt idx="48">
                  <c:v>23407</c:v>
                </c:pt>
                <c:pt idx="49">
                  <c:v>23436</c:v>
                </c:pt>
                <c:pt idx="50">
                  <c:v>23467</c:v>
                </c:pt>
                <c:pt idx="51">
                  <c:v>23497</c:v>
                </c:pt>
                <c:pt idx="52">
                  <c:v>23528</c:v>
                </c:pt>
                <c:pt idx="53">
                  <c:v>23558</c:v>
                </c:pt>
                <c:pt idx="54">
                  <c:v>23589</c:v>
                </c:pt>
                <c:pt idx="55">
                  <c:v>23620</c:v>
                </c:pt>
                <c:pt idx="56">
                  <c:v>23650</c:v>
                </c:pt>
                <c:pt idx="57">
                  <c:v>23681</c:v>
                </c:pt>
                <c:pt idx="58">
                  <c:v>23711</c:v>
                </c:pt>
                <c:pt idx="59">
                  <c:v>23742</c:v>
                </c:pt>
                <c:pt idx="60">
                  <c:v>23773</c:v>
                </c:pt>
                <c:pt idx="61">
                  <c:v>23801</c:v>
                </c:pt>
                <c:pt idx="62">
                  <c:v>23832</c:v>
                </c:pt>
                <c:pt idx="63">
                  <c:v>23862</c:v>
                </c:pt>
                <c:pt idx="64">
                  <c:v>23893</c:v>
                </c:pt>
                <c:pt idx="65">
                  <c:v>23923</c:v>
                </c:pt>
                <c:pt idx="66">
                  <c:v>23954</c:v>
                </c:pt>
                <c:pt idx="67">
                  <c:v>23985</c:v>
                </c:pt>
                <c:pt idx="68">
                  <c:v>24015</c:v>
                </c:pt>
                <c:pt idx="69">
                  <c:v>24046</c:v>
                </c:pt>
                <c:pt idx="70">
                  <c:v>24076</c:v>
                </c:pt>
                <c:pt idx="71">
                  <c:v>24107</c:v>
                </c:pt>
                <c:pt idx="72">
                  <c:v>24138</c:v>
                </c:pt>
                <c:pt idx="73">
                  <c:v>24166</c:v>
                </c:pt>
                <c:pt idx="74">
                  <c:v>24197</c:v>
                </c:pt>
                <c:pt idx="75">
                  <c:v>24227</c:v>
                </c:pt>
                <c:pt idx="76">
                  <c:v>24258</c:v>
                </c:pt>
                <c:pt idx="77">
                  <c:v>24288</c:v>
                </c:pt>
                <c:pt idx="78">
                  <c:v>24319</c:v>
                </c:pt>
                <c:pt idx="79">
                  <c:v>24350</c:v>
                </c:pt>
                <c:pt idx="80">
                  <c:v>24380</c:v>
                </c:pt>
                <c:pt idx="81">
                  <c:v>24411</c:v>
                </c:pt>
                <c:pt idx="82">
                  <c:v>24441</c:v>
                </c:pt>
                <c:pt idx="83">
                  <c:v>24472</c:v>
                </c:pt>
                <c:pt idx="84">
                  <c:v>24503</c:v>
                </c:pt>
                <c:pt idx="85">
                  <c:v>24531</c:v>
                </c:pt>
                <c:pt idx="86">
                  <c:v>24562</c:v>
                </c:pt>
                <c:pt idx="87">
                  <c:v>24592</c:v>
                </c:pt>
                <c:pt idx="88">
                  <c:v>24623</c:v>
                </c:pt>
                <c:pt idx="89">
                  <c:v>24653</c:v>
                </c:pt>
                <c:pt idx="90">
                  <c:v>24684</c:v>
                </c:pt>
                <c:pt idx="91">
                  <c:v>24715</c:v>
                </c:pt>
                <c:pt idx="92">
                  <c:v>24745</c:v>
                </c:pt>
                <c:pt idx="93">
                  <c:v>24776</c:v>
                </c:pt>
                <c:pt idx="94">
                  <c:v>24806</c:v>
                </c:pt>
                <c:pt idx="95">
                  <c:v>24837</c:v>
                </c:pt>
                <c:pt idx="96">
                  <c:v>24868</c:v>
                </c:pt>
                <c:pt idx="97">
                  <c:v>24897</c:v>
                </c:pt>
                <c:pt idx="98">
                  <c:v>24928</c:v>
                </c:pt>
                <c:pt idx="99">
                  <c:v>24958</c:v>
                </c:pt>
                <c:pt idx="100">
                  <c:v>24989</c:v>
                </c:pt>
                <c:pt idx="101">
                  <c:v>25019</c:v>
                </c:pt>
                <c:pt idx="102">
                  <c:v>25050</c:v>
                </c:pt>
                <c:pt idx="103">
                  <c:v>25081</c:v>
                </c:pt>
                <c:pt idx="104">
                  <c:v>25111</c:v>
                </c:pt>
                <c:pt idx="105">
                  <c:v>25142</c:v>
                </c:pt>
                <c:pt idx="106">
                  <c:v>25172</c:v>
                </c:pt>
                <c:pt idx="107">
                  <c:v>25203</c:v>
                </c:pt>
                <c:pt idx="108">
                  <c:v>25234</c:v>
                </c:pt>
                <c:pt idx="109">
                  <c:v>25262</c:v>
                </c:pt>
                <c:pt idx="110">
                  <c:v>25293</c:v>
                </c:pt>
                <c:pt idx="111">
                  <c:v>25323</c:v>
                </c:pt>
                <c:pt idx="112">
                  <c:v>25354</c:v>
                </c:pt>
                <c:pt idx="113">
                  <c:v>25384</c:v>
                </c:pt>
                <c:pt idx="114">
                  <c:v>25415</c:v>
                </c:pt>
                <c:pt idx="115">
                  <c:v>25446</c:v>
                </c:pt>
                <c:pt idx="116">
                  <c:v>25476</c:v>
                </c:pt>
                <c:pt idx="117">
                  <c:v>25507</c:v>
                </c:pt>
                <c:pt idx="118">
                  <c:v>25537</c:v>
                </c:pt>
                <c:pt idx="119">
                  <c:v>25568</c:v>
                </c:pt>
                <c:pt idx="120">
                  <c:v>25599</c:v>
                </c:pt>
                <c:pt idx="121">
                  <c:v>25627</c:v>
                </c:pt>
                <c:pt idx="122">
                  <c:v>25658</c:v>
                </c:pt>
                <c:pt idx="123">
                  <c:v>25688</c:v>
                </c:pt>
                <c:pt idx="124">
                  <c:v>25719</c:v>
                </c:pt>
                <c:pt idx="125">
                  <c:v>25749</c:v>
                </c:pt>
                <c:pt idx="126">
                  <c:v>25780</c:v>
                </c:pt>
                <c:pt idx="127">
                  <c:v>25811</c:v>
                </c:pt>
                <c:pt idx="128">
                  <c:v>25841</c:v>
                </c:pt>
                <c:pt idx="129">
                  <c:v>25872</c:v>
                </c:pt>
                <c:pt idx="130">
                  <c:v>25902</c:v>
                </c:pt>
                <c:pt idx="131">
                  <c:v>25933</c:v>
                </c:pt>
                <c:pt idx="132">
                  <c:v>25964</c:v>
                </c:pt>
                <c:pt idx="133">
                  <c:v>25992</c:v>
                </c:pt>
                <c:pt idx="134">
                  <c:v>26023</c:v>
                </c:pt>
                <c:pt idx="135">
                  <c:v>26053</c:v>
                </c:pt>
                <c:pt idx="136">
                  <c:v>26084</c:v>
                </c:pt>
                <c:pt idx="137">
                  <c:v>26114</c:v>
                </c:pt>
                <c:pt idx="138">
                  <c:v>26145</c:v>
                </c:pt>
                <c:pt idx="139">
                  <c:v>26176</c:v>
                </c:pt>
                <c:pt idx="140">
                  <c:v>26206</c:v>
                </c:pt>
                <c:pt idx="141">
                  <c:v>26237</c:v>
                </c:pt>
                <c:pt idx="142">
                  <c:v>26267</c:v>
                </c:pt>
                <c:pt idx="143">
                  <c:v>26298</c:v>
                </c:pt>
                <c:pt idx="144">
                  <c:v>26329</c:v>
                </c:pt>
                <c:pt idx="145">
                  <c:v>26358</c:v>
                </c:pt>
                <c:pt idx="146">
                  <c:v>26389</c:v>
                </c:pt>
                <c:pt idx="147">
                  <c:v>26419</c:v>
                </c:pt>
                <c:pt idx="148">
                  <c:v>26450</c:v>
                </c:pt>
                <c:pt idx="149">
                  <c:v>26480</c:v>
                </c:pt>
                <c:pt idx="150">
                  <c:v>26511</c:v>
                </c:pt>
                <c:pt idx="151">
                  <c:v>26542</c:v>
                </c:pt>
                <c:pt idx="152">
                  <c:v>26572</c:v>
                </c:pt>
                <c:pt idx="153">
                  <c:v>26603</c:v>
                </c:pt>
                <c:pt idx="154">
                  <c:v>26633</c:v>
                </c:pt>
                <c:pt idx="155">
                  <c:v>26664</c:v>
                </c:pt>
                <c:pt idx="156">
                  <c:v>26695</c:v>
                </c:pt>
                <c:pt idx="157">
                  <c:v>26723</c:v>
                </c:pt>
                <c:pt idx="158">
                  <c:v>26754</c:v>
                </c:pt>
                <c:pt idx="159">
                  <c:v>26784</c:v>
                </c:pt>
                <c:pt idx="160">
                  <c:v>26815</c:v>
                </c:pt>
                <c:pt idx="161">
                  <c:v>26845</c:v>
                </c:pt>
                <c:pt idx="162">
                  <c:v>26876</c:v>
                </c:pt>
                <c:pt idx="163">
                  <c:v>26907</c:v>
                </c:pt>
                <c:pt idx="164">
                  <c:v>26937</c:v>
                </c:pt>
                <c:pt idx="165">
                  <c:v>26968</c:v>
                </c:pt>
                <c:pt idx="166">
                  <c:v>26998</c:v>
                </c:pt>
                <c:pt idx="167">
                  <c:v>27029</c:v>
                </c:pt>
                <c:pt idx="168">
                  <c:v>27060</c:v>
                </c:pt>
                <c:pt idx="169">
                  <c:v>27088</c:v>
                </c:pt>
                <c:pt idx="170">
                  <c:v>27119</c:v>
                </c:pt>
                <c:pt idx="171">
                  <c:v>27149</c:v>
                </c:pt>
                <c:pt idx="172">
                  <c:v>27180</c:v>
                </c:pt>
                <c:pt idx="173">
                  <c:v>27210</c:v>
                </c:pt>
                <c:pt idx="174">
                  <c:v>27241</c:v>
                </c:pt>
                <c:pt idx="175">
                  <c:v>27272</c:v>
                </c:pt>
                <c:pt idx="176">
                  <c:v>27302</c:v>
                </c:pt>
                <c:pt idx="177">
                  <c:v>27333</c:v>
                </c:pt>
                <c:pt idx="178">
                  <c:v>27363</c:v>
                </c:pt>
                <c:pt idx="179">
                  <c:v>27394</c:v>
                </c:pt>
                <c:pt idx="180">
                  <c:v>27425</c:v>
                </c:pt>
                <c:pt idx="181">
                  <c:v>27453</c:v>
                </c:pt>
                <c:pt idx="182">
                  <c:v>27484</c:v>
                </c:pt>
                <c:pt idx="183">
                  <c:v>27514</c:v>
                </c:pt>
                <c:pt idx="184">
                  <c:v>27545</c:v>
                </c:pt>
                <c:pt idx="185">
                  <c:v>27575</c:v>
                </c:pt>
                <c:pt idx="186">
                  <c:v>27606</c:v>
                </c:pt>
                <c:pt idx="187">
                  <c:v>27637</c:v>
                </c:pt>
                <c:pt idx="188">
                  <c:v>27667</c:v>
                </c:pt>
                <c:pt idx="189">
                  <c:v>27698</c:v>
                </c:pt>
                <c:pt idx="190">
                  <c:v>27728</c:v>
                </c:pt>
                <c:pt idx="191">
                  <c:v>27759</c:v>
                </c:pt>
                <c:pt idx="192">
                  <c:v>27790</c:v>
                </c:pt>
                <c:pt idx="193">
                  <c:v>27819</c:v>
                </c:pt>
                <c:pt idx="194">
                  <c:v>27850</c:v>
                </c:pt>
                <c:pt idx="195">
                  <c:v>27880</c:v>
                </c:pt>
                <c:pt idx="196">
                  <c:v>27911</c:v>
                </c:pt>
                <c:pt idx="197">
                  <c:v>27941</c:v>
                </c:pt>
                <c:pt idx="198">
                  <c:v>27972</c:v>
                </c:pt>
                <c:pt idx="199">
                  <c:v>28003</c:v>
                </c:pt>
                <c:pt idx="200">
                  <c:v>28033</c:v>
                </c:pt>
                <c:pt idx="201">
                  <c:v>28064</c:v>
                </c:pt>
                <c:pt idx="202">
                  <c:v>28094</c:v>
                </c:pt>
                <c:pt idx="203">
                  <c:v>28125</c:v>
                </c:pt>
                <c:pt idx="204">
                  <c:v>28156</c:v>
                </c:pt>
                <c:pt idx="205">
                  <c:v>28184</c:v>
                </c:pt>
                <c:pt idx="206">
                  <c:v>28215</c:v>
                </c:pt>
                <c:pt idx="207">
                  <c:v>28245</c:v>
                </c:pt>
                <c:pt idx="208">
                  <c:v>28276</c:v>
                </c:pt>
                <c:pt idx="209">
                  <c:v>28306</c:v>
                </c:pt>
                <c:pt idx="210">
                  <c:v>28337</c:v>
                </c:pt>
                <c:pt idx="211">
                  <c:v>28368</c:v>
                </c:pt>
                <c:pt idx="212">
                  <c:v>28398</c:v>
                </c:pt>
                <c:pt idx="213">
                  <c:v>28429</c:v>
                </c:pt>
                <c:pt idx="214">
                  <c:v>28459</c:v>
                </c:pt>
                <c:pt idx="215">
                  <c:v>28490</c:v>
                </c:pt>
                <c:pt idx="216">
                  <c:v>28521</c:v>
                </c:pt>
                <c:pt idx="217">
                  <c:v>28549</c:v>
                </c:pt>
                <c:pt idx="218">
                  <c:v>28580</c:v>
                </c:pt>
                <c:pt idx="219">
                  <c:v>28610</c:v>
                </c:pt>
                <c:pt idx="220">
                  <c:v>28641</c:v>
                </c:pt>
                <c:pt idx="221">
                  <c:v>28671</c:v>
                </c:pt>
                <c:pt idx="222">
                  <c:v>28702</c:v>
                </c:pt>
                <c:pt idx="223">
                  <c:v>28733</c:v>
                </c:pt>
                <c:pt idx="224">
                  <c:v>28763</c:v>
                </c:pt>
                <c:pt idx="225">
                  <c:v>28794</c:v>
                </c:pt>
                <c:pt idx="226">
                  <c:v>28824</c:v>
                </c:pt>
                <c:pt idx="227">
                  <c:v>28855</c:v>
                </c:pt>
                <c:pt idx="228">
                  <c:v>28886</c:v>
                </c:pt>
                <c:pt idx="229">
                  <c:v>28914</c:v>
                </c:pt>
                <c:pt idx="230">
                  <c:v>28945</c:v>
                </c:pt>
                <c:pt idx="231">
                  <c:v>28975</c:v>
                </c:pt>
                <c:pt idx="232">
                  <c:v>29006</c:v>
                </c:pt>
                <c:pt idx="233">
                  <c:v>29036</c:v>
                </c:pt>
                <c:pt idx="234">
                  <c:v>29067</c:v>
                </c:pt>
                <c:pt idx="235">
                  <c:v>29098</c:v>
                </c:pt>
                <c:pt idx="236">
                  <c:v>29128</c:v>
                </c:pt>
                <c:pt idx="237">
                  <c:v>29159</c:v>
                </c:pt>
                <c:pt idx="238">
                  <c:v>29189</c:v>
                </c:pt>
                <c:pt idx="239">
                  <c:v>29220</c:v>
                </c:pt>
                <c:pt idx="240">
                  <c:v>29251</c:v>
                </c:pt>
                <c:pt idx="241">
                  <c:v>29280</c:v>
                </c:pt>
                <c:pt idx="242">
                  <c:v>29311</c:v>
                </c:pt>
                <c:pt idx="243">
                  <c:v>29341</c:v>
                </c:pt>
                <c:pt idx="244">
                  <c:v>29372</c:v>
                </c:pt>
                <c:pt idx="245">
                  <c:v>29402</c:v>
                </c:pt>
                <c:pt idx="246">
                  <c:v>29433</c:v>
                </c:pt>
                <c:pt idx="247">
                  <c:v>29464</c:v>
                </c:pt>
                <c:pt idx="248">
                  <c:v>29494</c:v>
                </c:pt>
                <c:pt idx="249">
                  <c:v>29525</c:v>
                </c:pt>
                <c:pt idx="250">
                  <c:v>29555</c:v>
                </c:pt>
                <c:pt idx="251">
                  <c:v>29586</c:v>
                </c:pt>
                <c:pt idx="252">
                  <c:v>29617</c:v>
                </c:pt>
                <c:pt idx="253">
                  <c:v>29645</c:v>
                </c:pt>
                <c:pt idx="254">
                  <c:v>29676</c:v>
                </c:pt>
                <c:pt idx="255">
                  <c:v>29706</c:v>
                </c:pt>
                <c:pt idx="256">
                  <c:v>29737</c:v>
                </c:pt>
                <c:pt idx="257">
                  <c:v>29767</c:v>
                </c:pt>
                <c:pt idx="258">
                  <c:v>29798</c:v>
                </c:pt>
                <c:pt idx="259">
                  <c:v>29829</c:v>
                </c:pt>
                <c:pt idx="260">
                  <c:v>29859</c:v>
                </c:pt>
                <c:pt idx="261">
                  <c:v>29890</c:v>
                </c:pt>
                <c:pt idx="262">
                  <c:v>29920</c:v>
                </c:pt>
                <c:pt idx="263">
                  <c:v>29951</c:v>
                </c:pt>
                <c:pt idx="264">
                  <c:v>29982</c:v>
                </c:pt>
                <c:pt idx="265">
                  <c:v>30010</c:v>
                </c:pt>
                <c:pt idx="266">
                  <c:v>30041</c:v>
                </c:pt>
                <c:pt idx="267">
                  <c:v>30071</c:v>
                </c:pt>
                <c:pt idx="268">
                  <c:v>30102</c:v>
                </c:pt>
                <c:pt idx="269">
                  <c:v>30132</c:v>
                </c:pt>
                <c:pt idx="270">
                  <c:v>30163</c:v>
                </c:pt>
                <c:pt idx="271">
                  <c:v>30194</c:v>
                </c:pt>
                <c:pt idx="272">
                  <c:v>30224</c:v>
                </c:pt>
                <c:pt idx="273">
                  <c:v>30255</c:v>
                </c:pt>
                <c:pt idx="274">
                  <c:v>30285</c:v>
                </c:pt>
                <c:pt idx="275">
                  <c:v>30316</c:v>
                </c:pt>
                <c:pt idx="276">
                  <c:v>30347</c:v>
                </c:pt>
                <c:pt idx="277">
                  <c:v>30375</c:v>
                </c:pt>
                <c:pt idx="278">
                  <c:v>30406</c:v>
                </c:pt>
                <c:pt idx="279">
                  <c:v>30436</c:v>
                </c:pt>
                <c:pt idx="280">
                  <c:v>30467</c:v>
                </c:pt>
                <c:pt idx="281">
                  <c:v>30497</c:v>
                </c:pt>
                <c:pt idx="282">
                  <c:v>30528</c:v>
                </c:pt>
                <c:pt idx="283">
                  <c:v>30559</c:v>
                </c:pt>
                <c:pt idx="284">
                  <c:v>30589</c:v>
                </c:pt>
                <c:pt idx="285">
                  <c:v>30620</c:v>
                </c:pt>
                <c:pt idx="286">
                  <c:v>30650</c:v>
                </c:pt>
                <c:pt idx="287">
                  <c:v>30681</c:v>
                </c:pt>
                <c:pt idx="288">
                  <c:v>30712</c:v>
                </c:pt>
                <c:pt idx="289">
                  <c:v>30741</c:v>
                </c:pt>
                <c:pt idx="290">
                  <c:v>30772</c:v>
                </c:pt>
                <c:pt idx="291">
                  <c:v>30802</c:v>
                </c:pt>
                <c:pt idx="292">
                  <c:v>30833</c:v>
                </c:pt>
                <c:pt idx="293">
                  <c:v>30863</c:v>
                </c:pt>
                <c:pt idx="294">
                  <c:v>30894</c:v>
                </c:pt>
                <c:pt idx="295">
                  <c:v>30925</c:v>
                </c:pt>
                <c:pt idx="296">
                  <c:v>30955</c:v>
                </c:pt>
                <c:pt idx="297">
                  <c:v>30986</c:v>
                </c:pt>
                <c:pt idx="298">
                  <c:v>31016</c:v>
                </c:pt>
                <c:pt idx="299">
                  <c:v>31047</c:v>
                </c:pt>
                <c:pt idx="300">
                  <c:v>31078</c:v>
                </c:pt>
                <c:pt idx="301">
                  <c:v>31106</c:v>
                </c:pt>
                <c:pt idx="302">
                  <c:v>31137</c:v>
                </c:pt>
                <c:pt idx="303">
                  <c:v>31167</c:v>
                </c:pt>
                <c:pt idx="304">
                  <c:v>31198</c:v>
                </c:pt>
                <c:pt idx="305">
                  <c:v>31228</c:v>
                </c:pt>
                <c:pt idx="306">
                  <c:v>31259</c:v>
                </c:pt>
                <c:pt idx="307">
                  <c:v>31290</c:v>
                </c:pt>
                <c:pt idx="308">
                  <c:v>31320</c:v>
                </c:pt>
                <c:pt idx="309">
                  <c:v>31351</c:v>
                </c:pt>
                <c:pt idx="310">
                  <c:v>31381</c:v>
                </c:pt>
                <c:pt idx="311">
                  <c:v>31412</c:v>
                </c:pt>
                <c:pt idx="312">
                  <c:v>31443</c:v>
                </c:pt>
                <c:pt idx="313">
                  <c:v>31471</c:v>
                </c:pt>
                <c:pt idx="314">
                  <c:v>31502</c:v>
                </c:pt>
                <c:pt idx="315">
                  <c:v>31532</c:v>
                </c:pt>
                <c:pt idx="316">
                  <c:v>31563</c:v>
                </c:pt>
                <c:pt idx="317">
                  <c:v>31593</c:v>
                </c:pt>
                <c:pt idx="318">
                  <c:v>31624</c:v>
                </c:pt>
                <c:pt idx="319">
                  <c:v>31655</c:v>
                </c:pt>
                <c:pt idx="320">
                  <c:v>31685</c:v>
                </c:pt>
                <c:pt idx="321">
                  <c:v>31716</c:v>
                </c:pt>
                <c:pt idx="322">
                  <c:v>31746</c:v>
                </c:pt>
                <c:pt idx="323">
                  <c:v>31777</c:v>
                </c:pt>
                <c:pt idx="324">
                  <c:v>31808</c:v>
                </c:pt>
                <c:pt idx="325">
                  <c:v>31836</c:v>
                </c:pt>
                <c:pt idx="326">
                  <c:v>31867</c:v>
                </c:pt>
                <c:pt idx="327">
                  <c:v>31897</c:v>
                </c:pt>
                <c:pt idx="328">
                  <c:v>31928</c:v>
                </c:pt>
                <c:pt idx="329">
                  <c:v>31958</c:v>
                </c:pt>
                <c:pt idx="330">
                  <c:v>31989</c:v>
                </c:pt>
                <c:pt idx="331">
                  <c:v>32020</c:v>
                </c:pt>
                <c:pt idx="332">
                  <c:v>32050</c:v>
                </c:pt>
                <c:pt idx="333">
                  <c:v>32081</c:v>
                </c:pt>
                <c:pt idx="334">
                  <c:v>32111</c:v>
                </c:pt>
                <c:pt idx="335">
                  <c:v>32142</c:v>
                </c:pt>
                <c:pt idx="336">
                  <c:v>32173</c:v>
                </c:pt>
                <c:pt idx="337">
                  <c:v>32202</c:v>
                </c:pt>
                <c:pt idx="338">
                  <c:v>32233</c:v>
                </c:pt>
                <c:pt idx="339">
                  <c:v>32263</c:v>
                </c:pt>
                <c:pt idx="340">
                  <c:v>32294</c:v>
                </c:pt>
                <c:pt idx="341">
                  <c:v>32324</c:v>
                </c:pt>
                <c:pt idx="342">
                  <c:v>32355</c:v>
                </c:pt>
                <c:pt idx="343">
                  <c:v>32386</c:v>
                </c:pt>
                <c:pt idx="344">
                  <c:v>32416</c:v>
                </c:pt>
                <c:pt idx="345">
                  <c:v>32447</c:v>
                </c:pt>
                <c:pt idx="346">
                  <c:v>32477</c:v>
                </c:pt>
                <c:pt idx="347">
                  <c:v>32508</c:v>
                </c:pt>
                <c:pt idx="348">
                  <c:v>32539</c:v>
                </c:pt>
                <c:pt idx="349">
                  <c:v>32567</c:v>
                </c:pt>
                <c:pt idx="350">
                  <c:v>32598</c:v>
                </c:pt>
                <c:pt idx="351">
                  <c:v>32628</c:v>
                </c:pt>
                <c:pt idx="352">
                  <c:v>32659</c:v>
                </c:pt>
                <c:pt idx="353">
                  <c:v>32689</c:v>
                </c:pt>
                <c:pt idx="354">
                  <c:v>32720</c:v>
                </c:pt>
                <c:pt idx="355">
                  <c:v>32751</c:v>
                </c:pt>
                <c:pt idx="356">
                  <c:v>32781</c:v>
                </c:pt>
                <c:pt idx="357">
                  <c:v>32812</c:v>
                </c:pt>
                <c:pt idx="358">
                  <c:v>32842</c:v>
                </c:pt>
                <c:pt idx="359">
                  <c:v>32873</c:v>
                </c:pt>
                <c:pt idx="360">
                  <c:v>32904</c:v>
                </c:pt>
                <c:pt idx="361">
                  <c:v>32932</c:v>
                </c:pt>
                <c:pt idx="362">
                  <c:v>32963</c:v>
                </c:pt>
                <c:pt idx="363">
                  <c:v>32993</c:v>
                </c:pt>
                <c:pt idx="364">
                  <c:v>33024</c:v>
                </c:pt>
                <c:pt idx="365">
                  <c:v>33054</c:v>
                </c:pt>
                <c:pt idx="366">
                  <c:v>33085</c:v>
                </c:pt>
                <c:pt idx="367">
                  <c:v>33116</c:v>
                </c:pt>
                <c:pt idx="368">
                  <c:v>33146</c:v>
                </c:pt>
                <c:pt idx="369">
                  <c:v>33177</c:v>
                </c:pt>
                <c:pt idx="370">
                  <c:v>33207</c:v>
                </c:pt>
                <c:pt idx="371">
                  <c:v>33238</c:v>
                </c:pt>
                <c:pt idx="372">
                  <c:v>33269</c:v>
                </c:pt>
                <c:pt idx="373">
                  <c:v>33297</c:v>
                </c:pt>
                <c:pt idx="374">
                  <c:v>33328</c:v>
                </c:pt>
                <c:pt idx="375">
                  <c:v>33358</c:v>
                </c:pt>
                <c:pt idx="376">
                  <c:v>33389</c:v>
                </c:pt>
                <c:pt idx="377">
                  <c:v>33419</c:v>
                </c:pt>
                <c:pt idx="378">
                  <c:v>33450</c:v>
                </c:pt>
                <c:pt idx="379">
                  <c:v>33481</c:v>
                </c:pt>
                <c:pt idx="380">
                  <c:v>33511</c:v>
                </c:pt>
                <c:pt idx="381">
                  <c:v>33542</c:v>
                </c:pt>
                <c:pt idx="382">
                  <c:v>33572</c:v>
                </c:pt>
                <c:pt idx="383">
                  <c:v>33603</c:v>
                </c:pt>
                <c:pt idx="384">
                  <c:v>33634</c:v>
                </c:pt>
                <c:pt idx="385">
                  <c:v>33663</c:v>
                </c:pt>
                <c:pt idx="386">
                  <c:v>33694</c:v>
                </c:pt>
                <c:pt idx="387">
                  <c:v>33724</c:v>
                </c:pt>
                <c:pt idx="388">
                  <c:v>33755</c:v>
                </c:pt>
                <c:pt idx="389">
                  <c:v>33785</c:v>
                </c:pt>
                <c:pt idx="390">
                  <c:v>33816</c:v>
                </c:pt>
                <c:pt idx="391">
                  <c:v>33847</c:v>
                </c:pt>
                <c:pt idx="392">
                  <c:v>33877</c:v>
                </c:pt>
                <c:pt idx="393">
                  <c:v>33908</c:v>
                </c:pt>
                <c:pt idx="394">
                  <c:v>33938</c:v>
                </c:pt>
                <c:pt idx="395">
                  <c:v>33969</c:v>
                </c:pt>
                <c:pt idx="396">
                  <c:v>34000</c:v>
                </c:pt>
                <c:pt idx="397">
                  <c:v>34028</c:v>
                </c:pt>
                <c:pt idx="398">
                  <c:v>34059</c:v>
                </c:pt>
                <c:pt idx="399">
                  <c:v>34089</c:v>
                </c:pt>
                <c:pt idx="400">
                  <c:v>34120</c:v>
                </c:pt>
                <c:pt idx="401">
                  <c:v>34150</c:v>
                </c:pt>
                <c:pt idx="402">
                  <c:v>34181</c:v>
                </c:pt>
                <c:pt idx="403">
                  <c:v>34212</c:v>
                </c:pt>
                <c:pt idx="404">
                  <c:v>34242</c:v>
                </c:pt>
                <c:pt idx="405">
                  <c:v>34273</c:v>
                </c:pt>
                <c:pt idx="406">
                  <c:v>34303</c:v>
                </c:pt>
                <c:pt idx="407">
                  <c:v>34334</c:v>
                </c:pt>
                <c:pt idx="408">
                  <c:v>34365</c:v>
                </c:pt>
                <c:pt idx="409">
                  <c:v>34393</c:v>
                </c:pt>
                <c:pt idx="410">
                  <c:v>34424</c:v>
                </c:pt>
                <c:pt idx="411">
                  <c:v>34454</c:v>
                </c:pt>
                <c:pt idx="412">
                  <c:v>34485</c:v>
                </c:pt>
                <c:pt idx="413">
                  <c:v>34515</c:v>
                </c:pt>
                <c:pt idx="414">
                  <c:v>34546</c:v>
                </c:pt>
                <c:pt idx="415">
                  <c:v>34577</c:v>
                </c:pt>
                <c:pt idx="416">
                  <c:v>34607</c:v>
                </c:pt>
                <c:pt idx="417">
                  <c:v>34638</c:v>
                </c:pt>
                <c:pt idx="418">
                  <c:v>34668</c:v>
                </c:pt>
                <c:pt idx="419">
                  <c:v>34699</c:v>
                </c:pt>
                <c:pt idx="420">
                  <c:v>34730</c:v>
                </c:pt>
                <c:pt idx="421">
                  <c:v>34758</c:v>
                </c:pt>
                <c:pt idx="422">
                  <c:v>34789</c:v>
                </c:pt>
                <c:pt idx="423">
                  <c:v>34819</c:v>
                </c:pt>
                <c:pt idx="424">
                  <c:v>34850</c:v>
                </c:pt>
                <c:pt idx="425">
                  <c:v>34880</c:v>
                </c:pt>
                <c:pt idx="426">
                  <c:v>34911</c:v>
                </c:pt>
                <c:pt idx="427">
                  <c:v>34942</c:v>
                </c:pt>
                <c:pt idx="428">
                  <c:v>34972</c:v>
                </c:pt>
                <c:pt idx="429">
                  <c:v>35003</c:v>
                </c:pt>
                <c:pt idx="430">
                  <c:v>35033</c:v>
                </c:pt>
                <c:pt idx="431">
                  <c:v>35064</c:v>
                </c:pt>
                <c:pt idx="432">
                  <c:v>35095</c:v>
                </c:pt>
                <c:pt idx="433">
                  <c:v>35124</c:v>
                </c:pt>
                <c:pt idx="434">
                  <c:v>35155</c:v>
                </c:pt>
                <c:pt idx="435">
                  <c:v>35185</c:v>
                </c:pt>
                <c:pt idx="436">
                  <c:v>35216</c:v>
                </c:pt>
                <c:pt idx="437">
                  <c:v>35246</c:v>
                </c:pt>
                <c:pt idx="438">
                  <c:v>35277</c:v>
                </c:pt>
                <c:pt idx="439">
                  <c:v>35308</c:v>
                </c:pt>
                <c:pt idx="440">
                  <c:v>35338</c:v>
                </c:pt>
                <c:pt idx="441">
                  <c:v>35369</c:v>
                </c:pt>
                <c:pt idx="442">
                  <c:v>35399</c:v>
                </c:pt>
                <c:pt idx="443">
                  <c:v>35430</c:v>
                </c:pt>
                <c:pt idx="444">
                  <c:v>35461</c:v>
                </c:pt>
                <c:pt idx="445">
                  <c:v>35489</c:v>
                </c:pt>
                <c:pt idx="446">
                  <c:v>35520</c:v>
                </c:pt>
                <c:pt idx="447">
                  <c:v>35550</c:v>
                </c:pt>
                <c:pt idx="448">
                  <c:v>35581</c:v>
                </c:pt>
                <c:pt idx="449">
                  <c:v>35611</c:v>
                </c:pt>
                <c:pt idx="450">
                  <c:v>35642</c:v>
                </c:pt>
                <c:pt idx="451">
                  <c:v>35673</c:v>
                </c:pt>
                <c:pt idx="452">
                  <c:v>35703</c:v>
                </c:pt>
                <c:pt idx="453">
                  <c:v>35734</c:v>
                </c:pt>
                <c:pt idx="454">
                  <c:v>35764</c:v>
                </c:pt>
                <c:pt idx="455">
                  <c:v>35795</c:v>
                </c:pt>
                <c:pt idx="456">
                  <c:v>35826</c:v>
                </c:pt>
                <c:pt idx="457">
                  <c:v>35854</c:v>
                </c:pt>
                <c:pt idx="458">
                  <c:v>35885</c:v>
                </c:pt>
                <c:pt idx="459">
                  <c:v>35915</c:v>
                </c:pt>
                <c:pt idx="460">
                  <c:v>35946</c:v>
                </c:pt>
                <c:pt idx="461">
                  <c:v>35976</c:v>
                </c:pt>
                <c:pt idx="462">
                  <c:v>36007</c:v>
                </c:pt>
                <c:pt idx="463">
                  <c:v>36038</c:v>
                </c:pt>
                <c:pt idx="464">
                  <c:v>36068</c:v>
                </c:pt>
                <c:pt idx="465">
                  <c:v>36099</c:v>
                </c:pt>
                <c:pt idx="466">
                  <c:v>36129</c:v>
                </c:pt>
                <c:pt idx="467">
                  <c:v>36160</c:v>
                </c:pt>
                <c:pt idx="468">
                  <c:v>36191</c:v>
                </c:pt>
                <c:pt idx="469">
                  <c:v>36219</c:v>
                </c:pt>
                <c:pt idx="470">
                  <c:v>36250</c:v>
                </c:pt>
                <c:pt idx="471">
                  <c:v>36280</c:v>
                </c:pt>
                <c:pt idx="472">
                  <c:v>36311</c:v>
                </c:pt>
                <c:pt idx="473">
                  <c:v>36341</c:v>
                </c:pt>
                <c:pt idx="474">
                  <c:v>36372</c:v>
                </c:pt>
                <c:pt idx="475">
                  <c:v>36403</c:v>
                </c:pt>
                <c:pt idx="476">
                  <c:v>36433</c:v>
                </c:pt>
                <c:pt idx="477">
                  <c:v>36464</c:v>
                </c:pt>
                <c:pt idx="478">
                  <c:v>36494</c:v>
                </c:pt>
                <c:pt idx="479">
                  <c:v>36525</c:v>
                </c:pt>
                <c:pt idx="480">
                  <c:v>36556</c:v>
                </c:pt>
                <c:pt idx="481">
                  <c:v>36585</c:v>
                </c:pt>
                <c:pt idx="482">
                  <c:v>36616</c:v>
                </c:pt>
                <c:pt idx="483">
                  <c:v>36646</c:v>
                </c:pt>
                <c:pt idx="484">
                  <c:v>36677</c:v>
                </c:pt>
                <c:pt idx="485">
                  <c:v>36707</c:v>
                </c:pt>
                <c:pt idx="486">
                  <c:v>36738</c:v>
                </c:pt>
                <c:pt idx="487">
                  <c:v>36769</c:v>
                </c:pt>
                <c:pt idx="488">
                  <c:v>36799</c:v>
                </c:pt>
                <c:pt idx="489">
                  <c:v>36830</c:v>
                </c:pt>
                <c:pt idx="490">
                  <c:v>36860</c:v>
                </c:pt>
                <c:pt idx="491">
                  <c:v>36891</c:v>
                </c:pt>
                <c:pt idx="492">
                  <c:v>36922</c:v>
                </c:pt>
                <c:pt idx="493">
                  <c:v>36950</c:v>
                </c:pt>
                <c:pt idx="494">
                  <c:v>36981</c:v>
                </c:pt>
                <c:pt idx="495">
                  <c:v>37011</c:v>
                </c:pt>
                <c:pt idx="496">
                  <c:v>37042</c:v>
                </c:pt>
                <c:pt idx="497">
                  <c:v>37072</c:v>
                </c:pt>
                <c:pt idx="498">
                  <c:v>37103</c:v>
                </c:pt>
                <c:pt idx="499">
                  <c:v>37134</c:v>
                </c:pt>
                <c:pt idx="500">
                  <c:v>37164</c:v>
                </c:pt>
                <c:pt idx="501">
                  <c:v>37195</c:v>
                </c:pt>
                <c:pt idx="502">
                  <c:v>37225</c:v>
                </c:pt>
                <c:pt idx="503">
                  <c:v>37256</c:v>
                </c:pt>
                <c:pt idx="504">
                  <c:v>37287</c:v>
                </c:pt>
                <c:pt idx="505">
                  <c:v>37315</c:v>
                </c:pt>
                <c:pt idx="506">
                  <c:v>37346</c:v>
                </c:pt>
                <c:pt idx="507">
                  <c:v>37376</c:v>
                </c:pt>
                <c:pt idx="508">
                  <c:v>37407</c:v>
                </c:pt>
                <c:pt idx="509">
                  <c:v>37437</c:v>
                </c:pt>
                <c:pt idx="510">
                  <c:v>37468</c:v>
                </c:pt>
                <c:pt idx="511">
                  <c:v>37499</c:v>
                </c:pt>
                <c:pt idx="512">
                  <c:v>37529</c:v>
                </c:pt>
                <c:pt idx="513">
                  <c:v>37560</c:v>
                </c:pt>
                <c:pt idx="514">
                  <c:v>37590</c:v>
                </c:pt>
                <c:pt idx="515">
                  <c:v>37621</c:v>
                </c:pt>
                <c:pt idx="516">
                  <c:v>37652</c:v>
                </c:pt>
                <c:pt idx="517">
                  <c:v>37680</c:v>
                </c:pt>
                <c:pt idx="518">
                  <c:v>37711</c:v>
                </c:pt>
                <c:pt idx="519">
                  <c:v>37741</c:v>
                </c:pt>
                <c:pt idx="520">
                  <c:v>37772</c:v>
                </c:pt>
                <c:pt idx="521">
                  <c:v>37802</c:v>
                </c:pt>
                <c:pt idx="522">
                  <c:v>37833</c:v>
                </c:pt>
                <c:pt idx="523">
                  <c:v>37864</c:v>
                </c:pt>
                <c:pt idx="524">
                  <c:v>37894</c:v>
                </c:pt>
                <c:pt idx="525">
                  <c:v>37925</c:v>
                </c:pt>
                <c:pt idx="526">
                  <c:v>37955</c:v>
                </c:pt>
                <c:pt idx="527">
                  <c:v>37986</c:v>
                </c:pt>
                <c:pt idx="528">
                  <c:v>38017</c:v>
                </c:pt>
                <c:pt idx="529">
                  <c:v>38046</c:v>
                </c:pt>
                <c:pt idx="530">
                  <c:v>38077</c:v>
                </c:pt>
                <c:pt idx="531">
                  <c:v>38107</c:v>
                </c:pt>
                <c:pt idx="532">
                  <c:v>38138</c:v>
                </c:pt>
                <c:pt idx="533">
                  <c:v>38168</c:v>
                </c:pt>
                <c:pt idx="534">
                  <c:v>38199</c:v>
                </c:pt>
                <c:pt idx="535">
                  <c:v>38230</c:v>
                </c:pt>
                <c:pt idx="536">
                  <c:v>38260</c:v>
                </c:pt>
                <c:pt idx="537">
                  <c:v>38291</c:v>
                </c:pt>
                <c:pt idx="538">
                  <c:v>38321</c:v>
                </c:pt>
                <c:pt idx="539">
                  <c:v>38352</c:v>
                </c:pt>
                <c:pt idx="540">
                  <c:v>38383</c:v>
                </c:pt>
                <c:pt idx="541">
                  <c:v>38411</c:v>
                </c:pt>
                <c:pt idx="542">
                  <c:v>38442</c:v>
                </c:pt>
                <c:pt idx="543">
                  <c:v>38472</c:v>
                </c:pt>
                <c:pt idx="544">
                  <c:v>38503</c:v>
                </c:pt>
                <c:pt idx="545">
                  <c:v>38533</c:v>
                </c:pt>
                <c:pt idx="546">
                  <c:v>38564</c:v>
                </c:pt>
                <c:pt idx="547">
                  <c:v>38595</c:v>
                </c:pt>
                <c:pt idx="548">
                  <c:v>38625</c:v>
                </c:pt>
                <c:pt idx="549">
                  <c:v>38656</c:v>
                </c:pt>
                <c:pt idx="550">
                  <c:v>38686</c:v>
                </c:pt>
                <c:pt idx="551">
                  <c:v>38717</c:v>
                </c:pt>
                <c:pt idx="552">
                  <c:v>38748</c:v>
                </c:pt>
                <c:pt idx="553">
                  <c:v>38776</c:v>
                </c:pt>
                <c:pt idx="554">
                  <c:v>38807</c:v>
                </c:pt>
                <c:pt idx="555">
                  <c:v>38837</c:v>
                </c:pt>
                <c:pt idx="556">
                  <c:v>38868</c:v>
                </c:pt>
                <c:pt idx="557">
                  <c:v>38898</c:v>
                </c:pt>
                <c:pt idx="558">
                  <c:v>38929</c:v>
                </c:pt>
                <c:pt idx="559">
                  <c:v>38960</c:v>
                </c:pt>
                <c:pt idx="560">
                  <c:v>38990</c:v>
                </c:pt>
                <c:pt idx="561">
                  <c:v>39021</c:v>
                </c:pt>
                <c:pt idx="562">
                  <c:v>39051</c:v>
                </c:pt>
                <c:pt idx="563">
                  <c:v>39082</c:v>
                </c:pt>
                <c:pt idx="564">
                  <c:v>39113</c:v>
                </c:pt>
                <c:pt idx="565">
                  <c:v>39141</c:v>
                </c:pt>
                <c:pt idx="566">
                  <c:v>39172</c:v>
                </c:pt>
                <c:pt idx="567">
                  <c:v>39202</c:v>
                </c:pt>
                <c:pt idx="568">
                  <c:v>39233</c:v>
                </c:pt>
                <c:pt idx="569">
                  <c:v>39263</c:v>
                </c:pt>
                <c:pt idx="570">
                  <c:v>39294</c:v>
                </c:pt>
                <c:pt idx="571">
                  <c:v>39325</c:v>
                </c:pt>
                <c:pt idx="572">
                  <c:v>39355</c:v>
                </c:pt>
                <c:pt idx="573">
                  <c:v>39386</c:v>
                </c:pt>
                <c:pt idx="574">
                  <c:v>39416</c:v>
                </c:pt>
                <c:pt idx="575">
                  <c:v>39447</c:v>
                </c:pt>
                <c:pt idx="576">
                  <c:v>39478</c:v>
                </c:pt>
                <c:pt idx="577">
                  <c:v>39507</c:v>
                </c:pt>
                <c:pt idx="578">
                  <c:v>39538</c:v>
                </c:pt>
                <c:pt idx="579">
                  <c:v>39568</c:v>
                </c:pt>
                <c:pt idx="580">
                  <c:v>39599</c:v>
                </c:pt>
                <c:pt idx="581">
                  <c:v>39629</c:v>
                </c:pt>
                <c:pt idx="582">
                  <c:v>39660</c:v>
                </c:pt>
                <c:pt idx="583">
                  <c:v>39691</c:v>
                </c:pt>
                <c:pt idx="584">
                  <c:v>39721</c:v>
                </c:pt>
                <c:pt idx="585">
                  <c:v>39752</c:v>
                </c:pt>
                <c:pt idx="586">
                  <c:v>39782</c:v>
                </c:pt>
                <c:pt idx="587">
                  <c:v>39813</c:v>
                </c:pt>
                <c:pt idx="588">
                  <c:v>39844</c:v>
                </c:pt>
                <c:pt idx="589">
                  <c:v>39872</c:v>
                </c:pt>
                <c:pt idx="590">
                  <c:v>39903</c:v>
                </c:pt>
                <c:pt idx="591">
                  <c:v>39933</c:v>
                </c:pt>
                <c:pt idx="592">
                  <c:v>39964</c:v>
                </c:pt>
                <c:pt idx="593">
                  <c:v>39994</c:v>
                </c:pt>
                <c:pt idx="594">
                  <c:v>40025</c:v>
                </c:pt>
                <c:pt idx="595">
                  <c:v>40056</c:v>
                </c:pt>
                <c:pt idx="596">
                  <c:v>40086</c:v>
                </c:pt>
                <c:pt idx="597">
                  <c:v>40117</c:v>
                </c:pt>
                <c:pt idx="598">
                  <c:v>40147</c:v>
                </c:pt>
                <c:pt idx="599">
                  <c:v>40178</c:v>
                </c:pt>
                <c:pt idx="600">
                  <c:v>40209</c:v>
                </c:pt>
                <c:pt idx="601">
                  <c:v>40237</c:v>
                </c:pt>
                <c:pt idx="602">
                  <c:v>40268</c:v>
                </c:pt>
                <c:pt idx="603">
                  <c:v>40298</c:v>
                </c:pt>
                <c:pt idx="604">
                  <c:v>40329</c:v>
                </c:pt>
                <c:pt idx="605">
                  <c:v>40359</c:v>
                </c:pt>
                <c:pt idx="606">
                  <c:v>40390</c:v>
                </c:pt>
                <c:pt idx="607">
                  <c:v>40421</c:v>
                </c:pt>
                <c:pt idx="608">
                  <c:v>40451</c:v>
                </c:pt>
                <c:pt idx="609">
                  <c:v>40482</c:v>
                </c:pt>
                <c:pt idx="610">
                  <c:v>40512</c:v>
                </c:pt>
                <c:pt idx="611">
                  <c:v>40543</c:v>
                </c:pt>
                <c:pt idx="612">
                  <c:v>40574</c:v>
                </c:pt>
                <c:pt idx="613">
                  <c:v>40602</c:v>
                </c:pt>
                <c:pt idx="614">
                  <c:v>40633</c:v>
                </c:pt>
                <c:pt idx="615">
                  <c:v>40663</c:v>
                </c:pt>
                <c:pt idx="616">
                  <c:v>40694</c:v>
                </c:pt>
                <c:pt idx="617">
                  <c:v>40724</c:v>
                </c:pt>
                <c:pt idx="618">
                  <c:v>40755</c:v>
                </c:pt>
                <c:pt idx="619">
                  <c:v>40786</c:v>
                </c:pt>
                <c:pt idx="620">
                  <c:v>40816</c:v>
                </c:pt>
                <c:pt idx="621">
                  <c:v>40847</c:v>
                </c:pt>
                <c:pt idx="622">
                  <c:v>40877</c:v>
                </c:pt>
                <c:pt idx="623">
                  <c:v>40908</c:v>
                </c:pt>
                <c:pt idx="624">
                  <c:v>40939</c:v>
                </c:pt>
                <c:pt idx="625">
                  <c:v>40968</c:v>
                </c:pt>
                <c:pt idx="626">
                  <c:v>40999</c:v>
                </c:pt>
                <c:pt idx="627">
                  <c:v>41029</c:v>
                </c:pt>
                <c:pt idx="628">
                  <c:v>41060</c:v>
                </c:pt>
                <c:pt idx="629">
                  <c:v>41090</c:v>
                </c:pt>
                <c:pt idx="630">
                  <c:v>41121</c:v>
                </c:pt>
                <c:pt idx="631">
                  <c:v>41152</c:v>
                </c:pt>
                <c:pt idx="632">
                  <c:v>41182</c:v>
                </c:pt>
                <c:pt idx="633">
                  <c:v>41213</c:v>
                </c:pt>
                <c:pt idx="634">
                  <c:v>41243</c:v>
                </c:pt>
                <c:pt idx="635">
                  <c:v>41274</c:v>
                </c:pt>
                <c:pt idx="636">
                  <c:v>41305</c:v>
                </c:pt>
                <c:pt idx="637">
                  <c:v>41333</c:v>
                </c:pt>
                <c:pt idx="638">
                  <c:v>41364</c:v>
                </c:pt>
                <c:pt idx="639">
                  <c:v>41394</c:v>
                </c:pt>
                <c:pt idx="640">
                  <c:v>41425</c:v>
                </c:pt>
                <c:pt idx="641">
                  <c:v>41455</c:v>
                </c:pt>
                <c:pt idx="642">
                  <c:v>41486</c:v>
                </c:pt>
                <c:pt idx="643">
                  <c:v>41517</c:v>
                </c:pt>
                <c:pt idx="644">
                  <c:v>41547</c:v>
                </c:pt>
                <c:pt idx="645">
                  <c:v>41578</c:v>
                </c:pt>
                <c:pt idx="646">
                  <c:v>41608</c:v>
                </c:pt>
                <c:pt idx="647">
                  <c:v>41639</c:v>
                </c:pt>
                <c:pt idx="648">
                  <c:v>41670</c:v>
                </c:pt>
                <c:pt idx="649">
                  <c:v>41698</c:v>
                </c:pt>
                <c:pt idx="650">
                  <c:v>41729</c:v>
                </c:pt>
                <c:pt idx="651">
                  <c:v>41759</c:v>
                </c:pt>
                <c:pt idx="652">
                  <c:v>41790</c:v>
                </c:pt>
                <c:pt idx="653">
                  <c:v>41820</c:v>
                </c:pt>
                <c:pt idx="654">
                  <c:v>41851</c:v>
                </c:pt>
                <c:pt idx="655">
                  <c:v>41882</c:v>
                </c:pt>
                <c:pt idx="656">
                  <c:v>41912</c:v>
                </c:pt>
                <c:pt idx="657">
                  <c:v>41943</c:v>
                </c:pt>
                <c:pt idx="658">
                  <c:v>41973</c:v>
                </c:pt>
                <c:pt idx="659">
                  <c:v>42004</c:v>
                </c:pt>
                <c:pt idx="660">
                  <c:v>42035</c:v>
                </c:pt>
                <c:pt idx="661">
                  <c:v>42063</c:v>
                </c:pt>
                <c:pt idx="662">
                  <c:v>42094</c:v>
                </c:pt>
                <c:pt idx="663">
                  <c:v>42124</c:v>
                </c:pt>
                <c:pt idx="664">
                  <c:v>42155</c:v>
                </c:pt>
                <c:pt idx="665">
                  <c:v>42185</c:v>
                </c:pt>
                <c:pt idx="666">
                  <c:v>42216</c:v>
                </c:pt>
                <c:pt idx="667">
                  <c:v>42247</c:v>
                </c:pt>
                <c:pt idx="668">
                  <c:v>42277</c:v>
                </c:pt>
                <c:pt idx="669">
                  <c:v>42308</c:v>
                </c:pt>
                <c:pt idx="670">
                  <c:v>42338</c:v>
                </c:pt>
                <c:pt idx="671">
                  <c:v>42369</c:v>
                </c:pt>
                <c:pt idx="672">
                  <c:v>42400</c:v>
                </c:pt>
                <c:pt idx="673">
                  <c:v>42429</c:v>
                </c:pt>
                <c:pt idx="674">
                  <c:v>42460</c:v>
                </c:pt>
                <c:pt idx="675">
                  <c:v>42490</c:v>
                </c:pt>
                <c:pt idx="676">
                  <c:v>42521</c:v>
                </c:pt>
                <c:pt idx="677">
                  <c:v>42551</c:v>
                </c:pt>
                <c:pt idx="678">
                  <c:v>42582</c:v>
                </c:pt>
                <c:pt idx="679">
                  <c:v>42613</c:v>
                </c:pt>
                <c:pt idx="680">
                  <c:v>42643</c:v>
                </c:pt>
                <c:pt idx="681">
                  <c:v>42674</c:v>
                </c:pt>
                <c:pt idx="682">
                  <c:v>42704</c:v>
                </c:pt>
                <c:pt idx="683">
                  <c:v>42735</c:v>
                </c:pt>
                <c:pt idx="684">
                  <c:v>42766</c:v>
                </c:pt>
                <c:pt idx="685">
                  <c:v>42794</c:v>
                </c:pt>
                <c:pt idx="686">
                  <c:v>42825</c:v>
                </c:pt>
                <c:pt idx="687">
                  <c:v>42855</c:v>
                </c:pt>
                <c:pt idx="688">
                  <c:v>42886</c:v>
                </c:pt>
                <c:pt idx="689">
                  <c:v>42916</c:v>
                </c:pt>
                <c:pt idx="690">
                  <c:v>42947</c:v>
                </c:pt>
                <c:pt idx="691">
                  <c:v>42978</c:v>
                </c:pt>
                <c:pt idx="692">
                  <c:v>43008</c:v>
                </c:pt>
                <c:pt idx="693">
                  <c:v>43039</c:v>
                </c:pt>
                <c:pt idx="694">
                  <c:v>43069</c:v>
                </c:pt>
                <c:pt idx="695">
                  <c:v>43100</c:v>
                </c:pt>
                <c:pt idx="696">
                  <c:v>43131</c:v>
                </c:pt>
                <c:pt idx="697">
                  <c:v>43159</c:v>
                </c:pt>
                <c:pt idx="698">
                  <c:v>43190</c:v>
                </c:pt>
                <c:pt idx="699">
                  <c:v>43220</c:v>
                </c:pt>
                <c:pt idx="700">
                  <c:v>43251</c:v>
                </c:pt>
                <c:pt idx="701">
                  <c:v>43281</c:v>
                </c:pt>
                <c:pt idx="702">
                  <c:v>43312</c:v>
                </c:pt>
                <c:pt idx="703">
                  <c:v>43343</c:v>
                </c:pt>
                <c:pt idx="704">
                  <c:v>43373</c:v>
                </c:pt>
                <c:pt idx="705">
                  <c:v>43404</c:v>
                </c:pt>
                <c:pt idx="706">
                  <c:v>43434</c:v>
                </c:pt>
                <c:pt idx="707">
                  <c:v>43465</c:v>
                </c:pt>
                <c:pt idx="708">
                  <c:v>43496</c:v>
                </c:pt>
                <c:pt idx="709">
                  <c:v>43524</c:v>
                </c:pt>
                <c:pt idx="710">
                  <c:v>43555</c:v>
                </c:pt>
                <c:pt idx="711">
                  <c:v>43585</c:v>
                </c:pt>
                <c:pt idx="712">
                  <c:v>43616</c:v>
                </c:pt>
                <c:pt idx="713">
                  <c:v>43646</c:v>
                </c:pt>
                <c:pt idx="714">
                  <c:v>43677</c:v>
                </c:pt>
                <c:pt idx="715">
                  <c:v>43708</c:v>
                </c:pt>
                <c:pt idx="716">
                  <c:v>43738</c:v>
                </c:pt>
                <c:pt idx="717">
                  <c:v>43769</c:v>
                </c:pt>
                <c:pt idx="718">
                  <c:v>43799</c:v>
                </c:pt>
                <c:pt idx="719">
                  <c:v>43830</c:v>
                </c:pt>
                <c:pt idx="720">
                  <c:v>43861</c:v>
                </c:pt>
                <c:pt idx="721">
                  <c:v>43890</c:v>
                </c:pt>
                <c:pt idx="722">
                  <c:v>43921</c:v>
                </c:pt>
                <c:pt idx="723">
                  <c:v>43951</c:v>
                </c:pt>
                <c:pt idx="724">
                  <c:v>43982</c:v>
                </c:pt>
                <c:pt idx="725">
                  <c:v>44012</c:v>
                </c:pt>
                <c:pt idx="726">
                  <c:v>44043</c:v>
                </c:pt>
                <c:pt idx="727">
                  <c:v>44074</c:v>
                </c:pt>
                <c:pt idx="728">
                  <c:v>44104</c:v>
                </c:pt>
                <c:pt idx="729">
                  <c:v>44135</c:v>
                </c:pt>
                <c:pt idx="730">
                  <c:v>44165</c:v>
                </c:pt>
                <c:pt idx="731">
                  <c:v>44196</c:v>
                </c:pt>
                <c:pt idx="732">
                  <c:v>44227</c:v>
                </c:pt>
                <c:pt idx="733">
                  <c:v>44255</c:v>
                </c:pt>
                <c:pt idx="734">
                  <c:v>44286</c:v>
                </c:pt>
                <c:pt idx="735">
                  <c:v>44316</c:v>
                </c:pt>
                <c:pt idx="736">
                  <c:v>44347</c:v>
                </c:pt>
                <c:pt idx="737">
                  <c:v>44377</c:v>
                </c:pt>
                <c:pt idx="738">
                  <c:v>44408</c:v>
                </c:pt>
                <c:pt idx="739">
                  <c:v>44439</c:v>
                </c:pt>
                <c:pt idx="740">
                  <c:v>44469</c:v>
                </c:pt>
                <c:pt idx="741">
                  <c:v>44500</c:v>
                </c:pt>
                <c:pt idx="742">
                  <c:v>44530</c:v>
                </c:pt>
                <c:pt idx="743">
                  <c:v>44561</c:v>
                </c:pt>
                <c:pt idx="744">
                  <c:v>44592</c:v>
                </c:pt>
                <c:pt idx="745">
                  <c:v>44620</c:v>
                </c:pt>
                <c:pt idx="746">
                  <c:v>44651</c:v>
                </c:pt>
                <c:pt idx="747">
                  <c:v>44681</c:v>
                </c:pt>
                <c:pt idx="748">
                  <c:v>44712</c:v>
                </c:pt>
                <c:pt idx="749">
                  <c:v>44742</c:v>
                </c:pt>
                <c:pt idx="750">
                  <c:v>44773</c:v>
                </c:pt>
                <c:pt idx="751">
                  <c:v>44804</c:v>
                </c:pt>
                <c:pt idx="752">
                  <c:v>44834</c:v>
                </c:pt>
                <c:pt idx="753">
                  <c:v>44865</c:v>
                </c:pt>
                <c:pt idx="754">
                  <c:v>44895</c:v>
                </c:pt>
                <c:pt idx="755">
                  <c:v>44926</c:v>
                </c:pt>
                <c:pt idx="756">
                  <c:v>44957</c:v>
                </c:pt>
                <c:pt idx="757">
                  <c:v>44985</c:v>
                </c:pt>
                <c:pt idx="758">
                  <c:v>45016</c:v>
                </c:pt>
                <c:pt idx="759">
                  <c:v>45046</c:v>
                </c:pt>
                <c:pt idx="760">
                  <c:v>45077</c:v>
                </c:pt>
                <c:pt idx="761">
                  <c:v>45107</c:v>
                </c:pt>
                <c:pt idx="762">
                  <c:v>45138</c:v>
                </c:pt>
                <c:pt idx="763">
                  <c:v>45169</c:v>
                </c:pt>
                <c:pt idx="764">
                  <c:v>45199</c:v>
                </c:pt>
                <c:pt idx="765">
                  <c:v>45230</c:v>
                </c:pt>
                <c:pt idx="766">
                  <c:v>45260</c:v>
                </c:pt>
                <c:pt idx="767">
                  <c:v>45291</c:v>
                </c:pt>
                <c:pt idx="768">
                  <c:v>45322</c:v>
                </c:pt>
                <c:pt idx="769">
                  <c:v>45351</c:v>
                </c:pt>
                <c:pt idx="770">
                  <c:v>45382</c:v>
                </c:pt>
                <c:pt idx="771">
                  <c:v>45412</c:v>
                </c:pt>
                <c:pt idx="772">
                  <c:v>45443</c:v>
                </c:pt>
                <c:pt idx="773">
                  <c:v>45473</c:v>
                </c:pt>
                <c:pt idx="774">
                  <c:v>45504</c:v>
                </c:pt>
                <c:pt idx="775">
                  <c:v>45535</c:v>
                </c:pt>
                <c:pt idx="776">
                  <c:v>45565</c:v>
                </c:pt>
                <c:pt idx="777">
                  <c:v>45596</c:v>
                </c:pt>
                <c:pt idx="778">
                  <c:v>45626</c:v>
                </c:pt>
                <c:pt idx="779">
                  <c:v>45657</c:v>
                </c:pt>
                <c:pt idx="780">
                  <c:v>45688</c:v>
                </c:pt>
                <c:pt idx="781">
                  <c:v>45716</c:v>
                </c:pt>
                <c:pt idx="782">
                  <c:v>45747</c:v>
                </c:pt>
                <c:pt idx="783">
                  <c:v>45777</c:v>
                </c:pt>
                <c:pt idx="784">
                  <c:v>45808</c:v>
                </c:pt>
                <c:pt idx="785">
                  <c:v>45838</c:v>
                </c:pt>
                <c:pt idx="786">
                  <c:v>45869</c:v>
                </c:pt>
                <c:pt idx="787">
                  <c:v>45900</c:v>
                </c:pt>
                <c:pt idx="788">
                  <c:v>45930</c:v>
                </c:pt>
                <c:pt idx="789">
                  <c:v>45961</c:v>
                </c:pt>
                <c:pt idx="790">
                  <c:v>45991</c:v>
                </c:pt>
                <c:pt idx="791">
                  <c:v>46022</c:v>
                </c:pt>
                <c:pt idx="792">
                  <c:v>46053</c:v>
                </c:pt>
                <c:pt idx="793">
                  <c:v>46081</c:v>
                </c:pt>
                <c:pt idx="794">
                  <c:v>46112</c:v>
                </c:pt>
                <c:pt idx="795">
                  <c:v>46142</c:v>
                </c:pt>
                <c:pt idx="796">
                  <c:v>46173</c:v>
                </c:pt>
                <c:pt idx="797">
                  <c:v>46203</c:v>
                </c:pt>
              </c:numCache>
            </c:numRef>
          </c:cat>
          <c:val>
            <c:numRef>
              <c:f>Sheet1!$B$10:$B$1540</c:f>
              <c:numCache>
                <c:formatCode>General</c:formatCode>
                <c:ptCount val="1531"/>
                <c:pt idx="0">
                  <c:v>47.058197749999998</c:v>
                </c:pt>
                <c:pt idx="1">
                  <c:v>48.605816789999999</c:v>
                </c:pt>
                <c:pt idx="2">
                  <c:v>49.672576829999997</c:v>
                </c:pt>
                <c:pt idx="3">
                  <c:v>49.280419969999997</c:v>
                </c:pt>
                <c:pt idx="4">
                  <c:v>59.843211750000002</c:v>
                </c:pt>
                <c:pt idx="5">
                  <c:v>59.843211750000002</c:v>
                </c:pt>
                <c:pt idx="6">
                  <c:v>59.843211750000002</c:v>
                </c:pt>
                <c:pt idx="7">
                  <c:v>59.843211750000002</c:v>
                </c:pt>
                <c:pt idx="8">
                  <c:v>56.926545089999998</c:v>
                </c:pt>
                <c:pt idx="9">
                  <c:v>59.843211750000002</c:v>
                </c:pt>
                <c:pt idx="10">
                  <c:v>59.843211750000002</c:v>
                </c:pt>
                <c:pt idx="11">
                  <c:v>59.843211750000002</c:v>
                </c:pt>
                <c:pt idx="12">
                  <c:v>56.926545089999998</c:v>
                </c:pt>
                <c:pt idx="13">
                  <c:v>56.534388219999997</c:v>
                </c:pt>
                <c:pt idx="14">
                  <c:v>23.434640519999999</c:v>
                </c:pt>
                <c:pt idx="15">
                  <c:v>23.434640519999999</c:v>
                </c:pt>
                <c:pt idx="16">
                  <c:v>18.141711229999999</c:v>
                </c:pt>
                <c:pt idx="17">
                  <c:v>18.141711229999999</c:v>
                </c:pt>
                <c:pt idx="18">
                  <c:v>18.141711229999999</c:v>
                </c:pt>
                <c:pt idx="19">
                  <c:v>18.141711229999999</c:v>
                </c:pt>
                <c:pt idx="20">
                  <c:v>20.8083779</c:v>
                </c:pt>
                <c:pt idx="21">
                  <c:v>18.141711229999999</c:v>
                </c:pt>
                <c:pt idx="22">
                  <c:v>18.141711229999999</c:v>
                </c:pt>
                <c:pt idx="23">
                  <c:v>16.323529409999999</c:v>
                </c:pt>
                <c:pt idx="24">
                  <c:v>18.141711229999999</c:v>
                </c:pt>
                <c:pt idx="25">
                  <c:v>18.141711229999999</c:v>
                </c:pt>
                <c:pt idx="26">
                  <c:v>18.141711229999999</c:v>
                </c:pt>
                <c:pt idx="27">
                  <c:v>18.141711229999999</c:v>
                </c:pt>
                <c:pt idx="28">
                  <c:v>18.141711229999999</c:v>
                </c:pt>
                <c:pt idx="29">
                  <c:v>23.434640519999999</c:v>
                </c:pt>
                <c:pt idx="30">
                  <c:v>23.434640519999999</c:v>
                </c:pt>
                <c:pt idx="31">
                  <c:v>21.98484848</c:v>
                </c:pt>
                <c:pt idx="32">
                  <c:v>18.141711229999999</c:v>
                </c:pt>
                <c:pt idx="33">
                  <c:v>24.61111111</c:v>
                </c:pt>
                <c:pt idx="34">
                  <c:v>20.8083779</c:v>
                </c:pt>
                <c:pt idx="35">
                  <c:v>20.8083779</c:v>
                </c:pt>
                <c:pt idx="36">
                  <c:v>20.8083779</c:v>
                </c:pt>
                <c:pt idx="37">
                  <c:v>18.141711229999999</c:v>
                </c:pt>
                <c:pt idx="38">
                  <c:v>18.141711229999999</c:v>
                </c:pt>
                <c:pt idx="39">
                  <c:v>19.31818182</c:v>
                </c:pt>
                <c:pt idx="40">
                  <c:v>19.31818182</c:v>
                </c:pt>
                <c:pt idx="41">
                  <c:v>16.323529409999999</c:v>
                </c:pt>
                <c:pt idx="42">
                  <c:v>19.31818182</c:v>
                </c:pt>
                <c:pt idx="43">
                  <c:v>19.31818182</c:v>
                </c:pt>
                <c:pt idx="44">
                  <c:v>17.5</c:v>
                </c:pt>
                <c:pt idx="45">
                  <c:v>16.323529409999999</c:v>
                </c:pt>
                <c:pt idx="46">
                  <c:v>16.323529409999999</c:v>
                </c:pt>
                <c:pt idx="47">
                  <c:v>16.323529409999999</c:v>
                </c:pt>
                <c:pt idx="48">
                  <c:v>18.141711229999999</c:v>
                </c:pt>
                <c:pt idx="49">
                  <c:v>16.323529409999999</c:v>
                </c:pt>
                <c:pt idx="50">
                  <c:v>18.141711229999999</c:v>
                </c:pt>
                <c:pt idx="51">
                  <c:v>19.31818182</c:v>
                </c:pt>
                <c:pt idx="52">
                  <c:v>19.31818182</c:v>
                </c:pt>
                <c:pt idx="53">
                  <c:v>20.8083779</c:v>
                </c:pt>
                <c:pt idx="54">
                  <c:v>20.8083779</c:v>
                </c:pt>
                <c:pt idx="55">
                  <c:v>19.31818182</c:v>
                </c:pt>
                <c:pt idx="56">
                  <c:v>20.8083779</c:v>
                </c:pt>
                <c:pt idx="57">
                  <c:v>27.071004160000001</c:v>
                </c:pt>
                <c:pt idx="58">
                  <c:v>18.141711229999999</c:v>
                </c:pt>
                <c:pt idx="59">
                  <c:v>20.8083779</c:v>
                </c:pt>
                <c:pt idx="60">
                  <c:v>18.141711229999999</c:v>
                </c:pt>
                <c:pt idx="61">
                  <c:v>18.141711229999999</c:v>
                </c:pt>
                <c:pt idx="62">
                  <c:v>20.8083779</c:v>
                </c:pt>
                <c:pt idx="63">
                  <c:v>20.8083779</c:v>
                </c:pt>
                <c:pt idx="64">
                  <c:v>20.8083779</c:v>
                </c:pt>
                <c:pt idx="65">
                  <c:v>22.355996940000001</c:v>
                </c:pt>
                <c:pt idx="66">
                  <c:v>20.537815129999998</c:v>
                </c:pt>
                <c:pt idx="67">
                  <c:v>22.355996940000001</c:v>
                </c:pt>
                <c:pt idx="68">
                  <c:v>22.355996940000001</c:v>
                </c:pt>
                <c:pt idx="69">
                  <c:v>22.355996940000001</c:v>
                </c:pt>
                <c:pt idx="70">
                  <c:v>20.987550580000001</c:v>
                </c:pt>
                <c:pt idx="71">
                  <c:v>23.030600119999999</c:v>
                </c:pt>
                <c:pt idx="72">
                  <c:v>28.25426534</c:v>
                </c:pt>
                <c:pt idx="73">
                  <c:v>33.910831000000002</c:v>
                </c:pt>
                <c:pt idx="74">
                  <c:v>33.910831000000002</c:v>
                </c:pt>
                <c:pt idx="75">
                  <c:v>33.910831000000002</c:v>
                </c:pt>
                <c:pt idx="76">
                  <c:v>33.910831000000002</c:v>
                </c:pt>
                <c:pt idx="77">
                  <c:v>33.910831000000002</c:v>
                </c:pt>
                <c:pt idx="78">
                  <c:v>33.910831000000002</c:v>
                </c:pt>
                <c:pt idx="79">
                  <c:v>33.910831000000002</c:v>
                </c:pt>
                <c:pt idx="80">
                  <c:v>33.910831000000002</c:v>
                </c:pt>
                <c:pt idx="81">
                  <c:v>33.910831000000002</c:v>
                </c:pt>
                <c:pt idx="82">
                  <c:v>39.083407829999999</c:v>
                </c:pt>
                <c:pt idx="83">
                  <c:v>44.704322859999998</c:v>
                </c:pt>
                <c:pt idx="84">
                  <c:v>44.704322859999998</c:v>
                </c:pt>
                <c:pt idx="85">
                  <c:v>46.982567500000002</c:v>
                </c:pt>
                <c:pt idx="86">
                  <c:v>45.02178318</c:v>
                </c:pt>
                <c:pt idx="87">
                  <c:v>45.02178318</c:v>
                </c:pt>
                <c:pt idx="88">
                  <c:v>35.087301590000003</c:v>
                </c:pt>
                <c:pt idx="89">
                  <c:v>30.440836940000001</c:v>
                </c:pt>
                <c:pt idx="90">
                  <c:v>34.998175029999999</c:v>
                </c:pt>
                <c:pt idx="91">
                  <c:v>32.371912399999999</c:v>
                </c:pt>
                <c:pt idx="92">
                  <c:v>29.430735930000001</c:v>
                </c:pt>
                <c:pt idx="93">
                  <c:v>29.80421866</c:v>
                </c:pt>
                <c:pt idx="94">
                  <c:v>25.794372289999998</c:v>
                </c:pt>
                <c:pt idx="95">
                  <c:v>29.430735930000001</c:v>
                </c:pt>
                <c:pt idx="96">
                  <c:v>29.430735930000001</c:v>
                </c:pt>
                <c:pt idx="97">
                  <c:v>29.430735930000001</c:v>
                </c:pt>
                <c:pt idx="98">
                  <c:v>29.430735930000001</c:v>
                </c:pt>
                <c:pt idx="99">
                  <c:v>32.461038960000003</c:v>
                </c:pt>
                <c:pt idx="100">
                  <c:v>28.25426534</c:v>
                </c:pt>
                <c:pt idx="101">
                  <c:v>32.056998559999997</c:v>
                </c:pt>
                <c:pt idx="102">
                  <c:v>25.794372289999998</c:v>
                </c:pt>
                <c:pt idx="103">
                  <c:v>35.087301590000003</c:v>
                </c:pt>
                <c:pt idx="104">
                  <c:v>28.25426534</c:v>
                </c:pt>
                <c:pt idx="105">
                  <c:v>24.617901710000002</c:v>
                </c:pt>
                <c:pt idx="106">
                  <c:v>28.25426534</c:v>
                </c:pt>
                <c:pt idx="107">
                  <c:v>31.890628979999999</c:v>
                </c:pt>
                <c:pt idx="108">
                  <c:v>53.593211750000002</c:v>
                </c:pt>
                <c:pt idx="109">
                  <c:v>53.593211750000002</c:v>
                </c:pt>
                <c:pt idx="110">
                  <c:v>53.593211750000002</c:v>
                </c:pt>
                <c:pt idx="111">
                  <c:v>52.416741160000001</c:v>
                </c:pt>
                <c:pt idx="112">
                  <c:v>53.593211750000002</c:v>
                </c:pt>
                <c:pt idx="113">
                  <c:v>53.593211750000002</c:v>
                </c:pt>
                <c:pt idx="114">
                  <c:v>56.534388219999997</c:v>
                </c:pt>
                <c:pt idx="115">
                  <c:v>56.534388219999997</c:v>
                </c:pt>
                <c:pt idx="116">
                  <c:v>56.534388219999997</c:v>
                </c:pt>
                <c:pt idx="117">
                  <c:v>56.534388219999997</c:v>
                </c:pt>
                <c:pt idx="118">
                  <c:v>56.926545089999998</c:v>
                </c:pt>
                <c:pt idx="119">
                  <c:v>59.843211750000002</c:v>
                </c:pt>
                <c:pt idx="120">
                  <c:v>59.843211750000002</c:v>
                </c:pt>
                <c:pt idx="121">
                  <c:v>61.854081319999999</c:v>
                </c:pt>
                <c:pt idx="122">
                  <c:v>61.854081319999999</c:v>
                </c:pt>
                <c:pt idx="123">
                  <c:v>61.854081319999999</c:v>
                </c:pt>
                <c:pt idx="124">
                  <c:v>61.854081319999999</c:v>
                </c:pt>
                <c:pt idx="125">
                  <c:v>61.854081319999999</c:v>
                </c:pt>
                <c:pt idx="126">
                  <c:v>61.854081319999999</c:v>
                </c:pt>
                <c:pt idx="127">
                  <c:v>61.854081319999999</c:v>
                </c:pt>
                <c:pt idx="128">
                  <c:v>61.854081319999999</c:v>
                </c:pt>
                <c:pt idx="129">
                  <c:v>61.854081319999999</c:v>
                </c:pt>
                <c:pt idx="130">
                  <c:v>61.854081319999999</c:v>
                </c:pt>
                <c:pt idx="131">
                  <c:v>33.910831000000002</c:v>
                </c:pt>
                <c:pt idx="132">
                  <c:v>23.030600119999999</c:v>
                </c:pt>
                <c:pt idx="133">
                  <c:v>20.537815129999998</c:v>
                </c:pt>
                <c:pt idx="134">
                  <c:v>20.537815129999998</c:v>
                </c:pt>
                <c:pt idx="135">
                  <c:v>20.8083779</c:v>
                </c:pt>
                <c:pt idx="136">
                  <c:v>18.99019608</c:v>
                </c:pt>
                <c:pt idx="137">
                  <c:v>18.99019608</c:v>
                </c:pt>
                <c:pt idx="138">
                  <c:v>18.99019608</c:v>
                </c:pt>
                <c:pt idx="139">
                  <c:v>18.99019608</c:v>
                </c:pt>
                <c:pt idx="140">
                  <c:v>18.99019608</c:v>
                </c:pt>
                <c:pt idx="141">
                  <c:v>18.99019608</c:v>
                </c:pt>
                <c:pt idx="142">
                  <c:v>18.99019608</c:v>
                </c:pt>
                <c:pt idx="143">
                  <c:v>18.99019608</c:v>
                </c:pt>
                <c:pt idx="144">
                  <c:v>20.166666670000001</c:v>
                </c:pt>
                <c:pt idx="145">
                  <c:v>20.537815129999998</c:v>
                </c:pt>
                <c:pt idx="146">
                  <c:v>21.2124183</c:v>
                </c:pt>
                <c:pt idx="147">
                  <c:v>20.537815129999998</c:v>
                </c:pt>
                <c:pt idx="148">
                  <c:v>20.762682850000001</c:v>
                </c:pt>
                <c:pt idx="149">
                  <c:v>20.537815129999998</c:v>
                </c:pt>
                <c:pt idx="150">
                  <c:v>20.537815129999998</c:v>
                </c:pt>
                <c:pt idx="151">
                  <c:v>20.537815129999998</c:v>
                </c:pt>
                <c:pt idx="152">
                  <c:v>18.99019608</c:v>
                </c:pt>
                <c:pt idx="153">
                  <c:v>20.537815129999998</c:v>
                </c:pt>
                <c:pt idx="154">
                  <c:v>23.030600119999999</c:v>
                </c:pt>
                <c:pt idx="155">
                  <c:v>52.416741160000001</c:v>
                </c:pt>
                <c:pt idx="156">
                  <c:v>52.416741160000001</c:v>
                </c:pt>
                <c:pt idx="157">
                  <c:v>52.416741160000001</c:v>
                </c:pt>
                <c:pt idx="158">
                  <c:v>52.416741160000001</c:v>
                </c:pt>
                <c:pt idx="159">
                  <c:v>52.416741160000001</c:v>
                </c:pt>
                <c:pt idx="160">
                  <c:v>52.416741160000001</c:v>
                </c:pt>
                <c:pt idx="161">
                  <c:v>52.416741160000001</c:v>
                </c:pt>
                <c:pt idx="162">
                  <c:v>52.416741160000001</c:v>
                </c:pt>
                <c:pt idx="163">
                  <c:v>52.416741160000001</c:v>
                </c:pt>
                <c:pt idx="164">
                  <c:v>52.416741160000001</c:v>
                </c:pt>
                <c:pt idx="165">
                  <c:v>52.416741160000001</c:v>
                </c:pt>
                <c:pt idx="166">
                  <c:v>52.416741160000001</c:v>
                </c:pt>
                <c:pt idx="167">
                  <c:v>53.593211750000002</c:v>
                </c:pt>
                <c:pt idx="168">
                  <c:v>56.534388219999997</c:v>
                </c:pt>
                <c:pt idx="169">
                  <c:v>56.926545089999998</c:v>
                </c:pt>
                <c:pt idx="170">
                  <c:v>56.926545089999998</c:v>
                </c:pt>
                <c:pt idx="171">
                  <c:v>59.843211750000002</c:v>
                </c:pt>
                <c:pt idx="172">
                  <c:v>59.843211750000002</c:v>
                </c:pt>
                <c:pt idx="173">
                  <c:v>59.843211750000002</c:v>
                </c:pt>
                <c:pt idx="174">
                  <c:v>61.854081319999999</c:v>
                </c:pt>
                <c:pt idx="175">
                  <c:v>61.854081319999999</c:v>
                </c:pt>
                <c:pt idx="176">
                  <c:v>61.854081319999999</c:v>
                </c:pt>
                <c:pt idx="177">
                  <c:v>61.854081319999999</c:v>
                </c:pt>
                <c:pt idx="178">
                  <c:v>61.854081319999999</c:v>
                </c:pt>
                <c:pt idx="179">
                  <c:v>61.854081319999999</c:v>
                </c:pt>
                <c:pt idx="180">
                  <c:v>61.854081319999999</c:v>
                </c:pt>
                <c:pt idx="181">
                  <c:v>61.854081319999999</c:v>
                </c:pt>
                <c:pt idx="182">
                  <c:v>59.843211750000002</c:v>
                </c:pt>
                <c:pt idx="183">
                  <c:v>46.750074499999997</c:v>
                </c:pt>
                <c:pt idx="184">
                  <c:v>33.910831000000002</c:v>
                </c:pt>
                <c:pt idx="185">
                  <c:v>28.25426534</c:v>
                </c:pt>
                <c:pt idx="186">
                  <c:v>23.030600119999999</c:v>
                </c:pt>
                <c:pt idx="187">
                  <c:v>22.355996940000001</c:v>
                </c:pt>
                <c:pt idx="188">
                  <c:v>20.537815129999998</c:v>
                </c:pt>
                <c:pt idx="189">
                  <c:v>18.99019608</c:v>
                </c:pt>
                <c:pt idx="190">
                  <c:v>18.99019608</c:v>
                </c:pt>
                <c:pt idx="191">
                  <c:v>18.99019608</c:v>
                </c:pt>
                <c:pt idx="192">
                  <c:v>18.99019608</c:v>
                </c:pt>
                <c:pt idx="193">
                  <c:v>18.99019608</c:v>
                </c:pt>
                <c:pt idx="194">
                  <c:v>20.537815129999998</c:v>
                </c:pt>
                <c:pt idx="195">
                  <c:v>20.537815129999998</c:v>
                </c:pt>
                <c:pt idx="196">
                  <c:v>18.99019608</c:v>
                </c:pt>
                <c:pt idx="197">
                  <c:v>18.99019608</c:v>
                </c:pt>
                <c:pt idx="198">
                  <c:v>18.99019608</c:v>
                </c:pt>
                <c:pt idx="199">
                  <c:v>18.99019608</c:v>
                </c:pt>
                <c:pt idx="200">
                  <c:v>18.99019608</c:v>
                </c:pt>
                <c:pt idx="201">
                  <c:v>18.99019608</c:v>
                </c:pt>
                <c:pt idx="202">
                  <c:v>18.99019608</c:v>
                </c:pt>
                <c:pt idx="203">
                  <c:v>18.99019608</c:v>
                </c:pt>
                <c:pt idx="204">
                  <c:v>18.99019608</c:v>
                </c:pt>
                <c:pt idx="205">
                  <c:v>18.99019608</c:v>
                </c:pt>
                <c:pt idx="206">
                  <c:v>18.99019608</c:v>
                </c:pt>
                <c:pt idx="207">
                  <c:v>18.99019608</c:v>
                </c:pt>
                <c:pt idx="208">
                  <c:v>12.66666667</c:v>
                </c:pt>
                <c:pt idx="209">
                  <c:v>12.56666667</c:v>
                </c:pt>
                <c:pt idx="210">
                  <c:v>12.66666667</c:v>
                </c:pt>
                <c:pt idx="211">
                  <c:v>12.66666667</c:v>
                </c:pt>
                <c:pt idx="212">
                  <c:v>12.66666667</c:v>
                </c:pt>
                <c:pt idx="213">
                  <c:v>12.66666667</c:v>
                </c:pt>
                <c:pt idx="214">
                  <c:v>12.66666667</c:v>
                </c:pt>
                <c:pt idx="215">
                  <c:v>12.66666667</c:v>
                </c:pt>
                <c:pt idx="216">
                  <c:v>12.66666667</c:v>
                </c:pt>
                <c:pt idx="217">
                  <c:v>12.66666667</c:v>
                </c:pt>
                <c:pt idx="218">
                  <c:v>12.66666667</c:v>
                </c:pt>
                <c:pt idx="219">
                  <c:v>12.66666667</c:v>
                </c:pt>
                <c:pt idx="220">
                  <c:v>14.21428571</c:v>
                </c:pt>
                <c:pt idx="221">
                  <c:v>14.21428571</c:v>
                </c:pt>
                <c:pt idx="222">
                  <c:v>14.21428571</c:v>
                </c:pt>
                <c:pt idx="223">
                  <c:v>14.21428571</c:v>
                </c:pt>
                <c:pt idx="224">
                  <c:v>14.21428571</c:v>
                </c:pt>
                <c:pt idx="225">
                  <c:v>12.66666667</c:v>
                </c:pt>
                <c:pt idx="226">
                  <c:v>14.88888889</c:v>
                </c:pt>
                <c:pt idx="227">
                  <c:v>19.503513389999998</c:v>
                </c:pt>
                <c:pt idx="228">
                  <c:v>38.514005599999997</c:v>
                </c:pt>
                <c:pt idx="229">
                  <c:v>52.416741160000001</c:v>
                </c:pt>
                <c:pt idx="230">
                  <c:v>52.416741160000001</c:v>
                </c:pt>
                <c:pt idx="231">
                  <c:v>54.573603910000003</c:v>
                </c:pt>
                <c:pt idx="232">
                  <c:v>53.593211750000002</c:v>
                </c:pt>
                <c:pt idx="233">
                  <c:v>56.534388219999997</c:v>
                </c:pt>
                <c:pt idx="234">
                  <c:v>56.534388219999997</c:v>
                </c:pt>
                <c:pt idx="235">
                  <c:v>56.926545089999998</c:v>
                </c:pt>
                <c:pt idx="236">
                  <c:v>56.926545089999998</c:v>
                </c:pt>
                <c:pt idx="237">
                  <c:v>59.843211750000002</c:v>
                </c:pt>
                <c:pt idx="238">
                  <c:v>61.854081319999999</c:v>
                </c:pt>
                <c:pt idx="239">
                  <c:v>61.854081319999999</c:v>
                </c:pt>
                <c:pt idx="240">
                  <c:v>61.854081319999999</c:v>
                </c:pt>
                <c:pt idx="241">
                  <c:v>61.854081319999999</c:v>
                </c:pt>
                <c:pt idx="242">
                  <c:v>61.854081319999999</c:v>
                </c:pt>
                <c:pt idx="243">
                  <c:v>61.854081319999999</c:v>
                </c:pt>
                <c:pt idx="244">
                  <c:v>61.854081319999999</c:v>
                </c:pt>
                <c:pt idx="245">
                  <c:v>56.187414650000001</c:v>
                </c:pt>
                <c:pt idx="246">
                  <c:v>56.187414650000001</c:v>
                </c:pt>
                <c:pt idx="247">
                  <c:v>56.187414650000001</c:v>
                </c:pt>
                <c:pt idx="248">
                  <c:v>56.187414650000001</c:v>
                </c:pt>
                <c:pt idx="249">
                  <c:v>56.187414650000001</c:v>
                </c:pt>
                <c:pt idx="250">
                  <c:v>55.187414650000001</c:v>
                </c:pt>
                <c:pt idx="251">
                  <c:v>56.187414650000001</c:v>
                </c:pt>
                <c:pt idx="252">
                  <c:v>56.187414650000001</c:v>
                </c:pt>
                <c:pt idx="253">
                  <c:v>56.187414650000001</c:v>
                </c:pt>
                <c:pt idx="254">
                  <c:v>56.187414650000001</c:v>
                </c:pt>
                <c:pt idx="255">
                  <c:v>56.187414650000001</c:v>
                </c:pt>
                <c:pt idx="256">
                  <c:v>56.187414650000001</c:v>
                </c:pt>
                <c:pt idx="257">
                  <c:v>56.187414650000001</c:v>
                </c:pt>
                <c:pt idx="258">
                  <c:v>56.187414650000001</c:v>
                </c:pt>
                <c:pt idx="259">
                  <c:v>56.187414650000001</c:v>
                </c:pt>
                <c:pt idx="260">
                  <c:v>56.187414650000001</c:v>
                </c:pt>
                <c:pt idx="261">
                  <c:v>56.187414650000001</c:v>
                </c:pt>
                <c:pt idx="262">
                  <c:v>56.187414650000001</c:v>
                </c:pt>
                <c:pt idx="263">
                  <c:v>56.187414650000001</c:v>
                </c:pt>
                <c:pt idx="264">
                  <c:v>56.187414650000001</c:v>
                </c:pt>
                <c:pt idx="265">
                  <c:v>56.187414650000001</c:v>
                </c:pt>
                <c:pt idx="266">
                  <c:v>56.187414650000001</c:v>
                </c:pt>
                <c:pt idx="267">
                  <c:v>56.187414650000001</c:v>
                </c:pt>
                <c:pt idx="268">
                  <c:v>56.187414650000001</c:v>
                </c:pt>
                <c:pt idx="269">
                  <c:v>56.187414650000001</c:v>
                </c:pt>
                <c:pt idx="270">
                  <c:v>56.187414650000001</c:v>
                </c:pt>
                <c:pt idx="271">
                  <c:v>56.187414650000001</c:v>
                </c:pt>
                <c:pt idx="272">
                  <c:v>56.187414650000001</c:v>
                </c:pt>
                <c:pt idx="273">
                  <c:v>56.187414650000001</c:v>
                </c:pt>
                <c:pt idx="274">
                  <c:v>56.187414650000001</c:v>
                </c:pt>
                <c:pt idx="275">
                  <c:v>31.890628979999999</c:v>
                </c:pt>
                <c:pt idx="276">
                  <c:v>23.030600119999999</c:v>
                </c:pt>
                <c:pt idx="277">
                  <c:v>21.2124183</c:v>
                </c:pt>
                <c:pt idx="278">
                  <c:v>15.19254658</c:v>
                </c:pt>
                <c:pt idx="279">
                  <c:v>15.19254658</c:v>
                </c:pt>
                <c:pt idx="280">
                  <c:v>15.19254658</c:v>
                </c:pt>
                <c:pt idx="281">
                  <c:v>14.21428571</c:v>
                </c:pt>
                <c:pt idx="282">
                  <c:v>14.21428571</c:v>
                </c:pt>
                <c:pt idx="283">
                  <c:v>15.19254658</c:v>
                </c:pt>
                <c:pt idx="284">
                  <c:v>14.21428571</c:v>
                </c:pt>
                <c:pt idx="285">
                  <c:v>14.57142857</c:v>
                </c:pt>
                <c:pt idx="286">
                  <c:v>14.21428571</c:v>
                </c:pt>
                <c:pt idx="287">
                  <c:v>14.88888889</c:v>
                </c:pt>
                <c:pt idx="288">
                  <c:v>14.88888889</c:v>
                </c:pt>
                <c:pt idx="289">
                  <c:v>18.525252529999999</c:v>
                </c:pt>
                <c:pt idx="290">
                  <c:v>14.88888889</c:v>
                </c:pt>
                <c:pt idx="291">
                  <c:v>14.21428571</c:v>
                </c:pt>
                <c:pt idx="292">
                  <c:v>14.21428571</c:v>
                </c:pt>
                <c:pt idx="293">
                  <c:v>14.21428571</c:v>
                </c:pt>
                <c:pt idx="294">
                  <c:v>12.66666667</c:v>
                </c:pt>
                <c:pt idx="295">
                  <c:v>14.21428571</c:v>
                </c:pt>
                <c:pt idx="296">
                  <c:v>12.66666667</c:v>
                </c:pt>
                <c:pt idx="297">
                  <c:v>12.66666667</c:v>
                </c:pt>
                <c:pt idx="298">
                  <c:v>12.66666667</c:v>
                </c:pt>
                <c:pt idx="299">
                  <c:v>12.66666667</c:v>
                </c:pt>
                <c:pt idx="300">
                  <c:v>12.66666667</c:v>
                </c:pt>
                <c:pt idx="301">
                  <c:v>13.644927539999999</c:v>
                </c:pt>
                <c:pt idx="302">
                  <c:v>13.644927539999999</c:v>
                </c:pt>
                <c:pt idx="303">
                  <c:v>13.644927539999999</c:v>
                </c:pt>
                <c:pt idx="304">
                  <c:v>12.66666667</c:v>
                </c:pt>
                <c:pt idx="305">
                  <c:v>13.644927539999999</c:v>
                </c:pt>
                <c:pt idx="306">
                  <c:v>12.66666667</c:v>
                </c:pt>
                <c:pt idx="307">
                  <c:v>12.66666667</c:v>
                </c:pt>
                <c:pt idx="308">
                  <c:v>12.66666667</c:v>
                </c:pt>
                <c:pt idx="309">
                  <c:v>12.66666667</c:v>
                </c:pt>
                <c:pt idx="310">
                  <c:v>10</c:v>
                </c:pt>
                <c:pt idx="311">
                  <c:v>10</c:v>
                </c:pt>
                <c:pt idx="312">
                  <c:v>10</c:v>
                </c:pt>
                <c:pt idx="313">
                  <c:v>10</c:v>
                </c:pt>
                <c:pt idx="314">
                  <c:v>10</c:v>
                </c:pt>
                <c:pt idx="315">
                  <c:v>10</c:v>
                </c:pt>
                <c:pt idx="316">
                  <c:v>6</c:v>
                </c:pt>
                <c:pt idx="317">
                  <c:v>6.9782608699999997</c:v>
                </c:pt>
                <c:pt idx="318">
                  <c:v>6</c:v>
                </c:pt>
                <c:pt idx="319">
                  <c:v>6</c:v>
                </c:pt>
                <c:pt idx="320">
                  <c:v>10</c:v>
                </c:pt>
                <c:pt idx="321">
                  <c:v>6</c:v>
                </c:pt>
                <c:pt idx="322">
                  <c:v>6</c:v>
                </c:pt>
                <c:pt idx="323">
                  <c:v>6</c:v>
                </c:pt>
                <c:pt idx="324">
                  <c:v>6</c:v>
                </c:pt>
                <c:pt idx="325">
                  <c:v>5.9</c:v>
                </c:pt>
                <c:pt idx="326">
                  <c:v>5.9</c:v>
                </c:pt>
                <c:pt idx="327">
                  <c:v>6</c:v>
                </c:pt>
                <c:pt idx="328">
                  <c:v>5.9</c:v>
                </c:pt>
                <c:pt idx="329">
                  <c:v>9.9</c:v>
                </c:pt>
                <c:pt idx="330">
                  <c:v>5.9</c:v>
                </c:pt>
                <c:pt idx="331">
                  <c:v>5.9</c:v>
                </c:pt>
                <c:pt idx="332">
                  <c:v>5.9</c:v>
                </c:pt>
                <c:pt idx="333">
                  <c:v>5.9</c:v>
                </c:pt>
                <c:pt idx="334">
                  <c:v>9.9</c:v>
                </c:pt>
                <c:pt idx="335">
                  <c:v>10</c:v>
                </c:pt>
                <c:pt idx="336">
                  <c:v>6</c:v>
                </c:pt>
                <c:pt idx="337">
                  <c:v>5.9</c:v>
                </c:pt>
                <c:pt idx="338">
                  <c:v>6</c:v>
                </c:pt>
                <c:pt idx="339">
                  <c:v>6</c:v>
                </c:pt>
                <c:pt idx="340">
                  <c:v>5.9</c:v>
                </c:pt>
                <c:pt idx="341">
                  <c:v>5.9</c:v>
                </c:pt>
                <c:pt idx="342">
                  <c:v>6</c:v>
                </c:pt>
                <c:pt idx="343">
                  <c:v>6</c:v>
                </c:pt>
                <c:pt idx="344">
                  <c:v>6</c:v>
                </c:pt>
                <c:pt idx="345">
                  <c:v>6</c:v>
                </c:pt>
                <c:pt idx="346">
                  <c:v>6</c:v>
                </c:pt>
                <c:pt idx="347">
                  <c:v>6</c:v>
                </c:pt>
                <c:pt idx="348">
                  <c:v>6</c:v>
                </c:pt>
                <c:pt idx="349">
                  <c:v>6.9782608699999997</c:v>
                </c:pt>
                <c:pt idx="350">
                  <c:v>16.323529409999999</c:v>
                </c:pt>
                <c:pt idx="351">
                  <c:v>19.959893050000002</c:v>
                </c:pt>
                <c:pt idx="352">
                  <c:v>19.959893050000002</c:v>
                </c:pt>
                <c:pt idx="353">
                  <c:v>21.778074870000001</c:v>
                </c:pt>
                <c:pt idx="354">
                  <c:v>31.98484848</c:v>
                </c:pt>
                <c:pt idx="355">
                  <c:v>56.187414650000001</c:v>
                </c:pt>
                <c:pt idx="356">
                  <c:v>56.187414650000001</c:v>
                </c:pt>
                <c:pt idx="357">
                  <c:v>56.187414650000001</c:v>
                </c:pt>
                <c:pt idx="358">
                  <c:v>56.187414650000001</c:v>
                </c:pt>
                <c:pt idx="359">
                  <c:v>56.187414650000001</c:v>
                </c:pt>
                <c:pt idx="360">
                  <c:v>56.187414650000001</c:v>
                </c:pt>
                <c:pt idx="361">
                  <c:v>56.187414650000001</c:v>
                </c:pt>
                <c:pt idx="362">
                  <c:v>56.187414650000001</c:v>
                </c:pt>
                <c:pt idx="363">
                  <c:v>56.187414650000001</c:v>
                </c:pt>
                <c:pt idx="364">
                  <c:v>56.187414650000001</c:v>
                </c:pt>
                <c:pt idx="365">
                  <c:v>56.187414650000001</c:v>
                </c:pt>
                <c:pt idx="366">
                  <c:v>56.187414650000001</c:v>
                </c:pt>
                <c:pt idx="367">
                  <c:v>56.187414650000001</c:v>
                </c:pt>
                <c:pt idx="368">
                  <c:v>56.187414650000001</c:v>
                </c:pt>
                <c:pt idx="369">
                  <c:v>56.187414650000001</c:v>
                </c:pt>
                <c:pt idx="370">
                  <c:v>56.187414650000001</c:v>
                </c:pt>
                <c:pt idx="371">
                  <c:v>56.187414650000001</c:v>
                </c:pt>
                <c:pt idx="372">
                  <c:v>56.187414650000001</c:v>
                </c:pt>
                <c:pt idx="373">
                  <c:v>56.187414650000001</c:v>
                </c:pt>
                <c:pt idx="374">
                  <c:v>56.187414650000001</c:v>
                </c:pt>
                <c:pt idx="375">
                  <c:v>38.05596336</c:v>
                </c:pt>
                <c:pt idx="376">
                  <c:v>28.23484848</c:v>
                </c:pt>
                <c:pt idx="377">
                  <c:v>20.441176469999998</c:v>
                </c:pt>
                <c:pt idx="378">
                  <c:v>12.323529410000001</c:v>
                </c:pt>
                <c:pt idx="379">
                  <c:v>12.323529410000001</c:v>
                </c:pt>
                <c:pt idx="380">
                  <c:v>12.323529410000001</c:v>
                </c:pt>
                <c:pt idx="381">
                  <c:v>12.323529410000001</c:v>
                </c:pt>
                <c:pt idx="382">
                  <c:v>12.323529410000001</c:v>
                </c:pt>
                <c:pt idx="383">
                  <c:v>13.5</c:v>
                </c:pt>
                <c:pt idx="384">
                  <c:v>16.323529409999999</c:v>
                </c:pt>
                <c:pt idx="385">
                  <c:v>12.323529410000001</c:v>
                </c:pt>
                <c:pt idx="386">
                  <c:v>12.323529410000001</c:v>
                </c:pt>
                <c:pt idx="387">
                  <c:v>12.323529410000001</c:v>
                </c:pt>
                <c:pt idx="388">
                  <c:v>6.9782608699999997</c:v>
                </c:pt>
                <c:pt idx="389">
                  <c:v>6.9782608699999997</c:v>
                </c:pt>
                <c:pt idx="390">
                  <c:v>6.9782608699999997</c:v>
                </c:pt>
                <c:pt idx="391">
                  <c:v>12.323529410000001</c:v>
                </c:pt>
                <c:pt idx="392">
                  <c:v>12.323529410000001</c:v>
                </c:pt>
                <c:pt idx="393">
                  <c:v>6.9782608699999997</c:v>
                </c:pt>
                <c:pt idx="394">
                  <c:v>6.9782608699999997</c:v>
                </c:pt>
                <c:pt idx="395">
                  <c:v>6</c:v>
                </c:pt>
                <c:pt idx="396">
                  <c:v>5.9</c:v>
                </c:pt>
                <c:pt idx="397">
                  <c:v>5.9</c:v>
                </c:pt>
                <c:pt idx="398">
                  <c:v>6</c:v>
                </c:pt>
                <c:pt idx="399">
                  <c:v>6</c:v>
                </c:pt>
                <c:pt idx="400">
                  <c:v>6</c:v>
                </c:pt>
                <c:pt idx="401">
                  <c:v>6.9782608699999997</c:v>
                </c:pt>
                <c:pt idx="402">
                  <c:v>6</c:v>
                </c:pt>
                <c:pt idx="403">
                  <c:v>6</c:v>
                </c:pt>
                <c:pt idx="404">
                  <c:v>6</c:v>
                </c:pt>
                <c:pt idx="405">
                  <c:v>6</c:v>
                </c:pt>
                <c:pt idx="406">
                  <c:v>5.9</c:v>
                </c:pt>
                <c:pt idx="407">
                  <c:v>5.9</c:v>
                </c:pt>
                <c:pt idx="408">
                  <c:v>5.9</c:v>
                </c:pt>
                <c:pt idx="409">
                  <c:v>5.9</c:v>
                </c:pt>
                <c:pt idx="410">
                  <c:v>5.9</c:v>
                </c:pt>
                <c:pt idx="411">
                  <c:v>5.9</c:v>
                </c:pt>
                <c:pt idx="412">
                  <c:v>5.9</c:v>
                </c:pt>
                <c:pt idx="413">
                  <c:v>6</c:v>
                </c:pt>
                <c:pt idx="414">
                  <c:v>5.9</c:v>
                </c:pt>
                <c:pt idx="415">
                  <c:v>6</c:v>
                </c:pt>
                <c:pt idx="416">
                  <c:v>6</c:v>
                </c:pt>
                <c:pt idx="417">
                  <c:v>6</c:v>
                </c:pt>
                <c:pt idx="418">
                  <c:v>6</c:v>
                </c:pt>
                <c:pt idx="419">
                  <c:v>6</c:v>
                </c:pt>
                <c:pt idx="420">
                  <c:v>6</c:v>
                </c:pt>
                <c:pt idx="421">
                  <c:v>6</c:v>
                </c:pt>
                <c:pt idx="422">
                  <c:v>6</c:v>
                </c:pt>
                <c:pt idx="423">
                  <c:v>6</c:v>
                </c:pt>
                <c:pt idx="424">
                  <c:v>12.323529410000001</c:v>
                </c:pt>
                <c:pt idx="425">
                  <c:v>12.323529410000001</c:v>
                </c:pt>
                <c:pt idx="426">
                  <c:v>12.323529410000001</c:v>
                </c:pt>
                <c:pt idx="427">
                  <c:v>12.323529410000001</c:v>
                </c:pt>
                <c:pt idx="428">
                  <c:v>12.323529410000001</c:v>
                </c:pt>
                <c:pt idx="429">
                  <c:v>14.323529410000001</c:v>
                </c:pt>
                <c:pt idx="430">
                  <c:v>12.323529410000001</c:v>
                </c:pt>
                <c:pt idx="431">
                  <c:v>12.323529410000001</c:v>
                </c:pt>
                <c:pt idx="432">
                  <c:v>16.323529409999999</c:v>
                </c:pt>
                <c:pt idx="433">
                  <c:v>12.323529410000001</c:v>
                </c:pt>
                <c:pt idx="434">
                  <c:v>12.323529410000001</c:v>
                </c:pt>
                <c:pt idx="435">
                  <c:v>12.323529410000001</c:v>
                </c:pt>
                <c:pt idx="436">
                  <c:v>12.323529410000001</c:v>
                </c:pt>
                <c:pt idx="437">
                  <c:v>6.9782608699999997</c:v>
                </c:pt>
                <c:pt idx="438">
                  <c:v>6.9782608699999997</c:v>
                </c:pt>
                <c:pt idx="439">
                  <c:v>6.9782608699999997</c:v>
                </c:pt>
                <c:pt idx="440">
                  <c:v>6</c:v>
                </c:pt>
                <c:pt idx="441">
                  <c:v>6.9782608699999997</c:v>
                </c:pt>
                <c:pt idx="442">
                  <c:v>6</c:v>
                </c:pt>
                <c:pt idx="443">
                  <c:v>6</c:v>
                </c:pt>
                <c:pt idx="444">
                  <c:v>5.9</c:v>
                </c:pt>
                <c:pt idx="445">
                  <c:v>5.9</c:v>
                </c:pt>
                <c:pt idx="446">
                  <c:v>6</c:v>
                </c:pt>
                <c:pt idx="447">
                  <c:v>5.9</c:v>
                </c:pt>
                <c:pt idx="448">
                  <c:v>5.9</c:v>
                </c:pt>
                <c:pt idx="449">
                  <c:v>6</c:v>
                </c:pt>
                <c:pt idx="450">
                  <c:v>6</c:v>
                </c:pt>
                <c:pt idx="451">
                  <c:v>5.9</c:v>
                </c:pt>
                <c:pt idx="452">
                  <c:v>6</c:v>
                </c:pt>
                <c:pt idx="453">
                  <c:v>5.9</c:v>
                </c:pt>
                <c:pt idx="454">
                  <c:v>5.9</c:v>
                </c:pt>
                <c:pt idx="455">
                  <c:v>6</c:v>
                </c:pt>
                <c:pt idx="456">
                  <c:v>6.3571428570000004</c:v>
                </c:pt>
                <c:pt idx="457">
                  <c:v>6.9782608699999997</c:v>
                </c:pt>
                <c:pt idx="458">
                  <c:v>12.323529410000001</c:v>
                </c:pt>
                <c:pt idx="459">
                  <c:v>12.323529410000001</c:v>
                </c:pt>
                <c:pt idx="460">
                  <c:v>12.323529410000001</c:v>
                </c:pt>
                <c:pt idx="461">
                  <c:v>16.323529409999999</c:v>
                </c:pt>
                <c:pt idx="462">
                  <c:v>17.5</c:v>
                </c:pt>
                <c:pt idx="463">
                  <c:v>17.5</c:v>
                </c:pt>
                <c:pt idx="464">
                  <c:v>17.5</c:v>
                </c:pt>
                <c:pt idx="465">
                  <c:v>17.5</c:v>
                </c:pt>
                <c:pt idx="466">
                  <c:v>17.5</c:v>
                </c:pt>
                <c:pt idx="467">
                  <c:v>14.323529410000001</c:v>
                </c:pt>
                <c:pt idx="468">
                  <c:v>16.323529409999999</c:v>
                </c:pt>
                <c:pt idx="469">
                  <c:v>12.323529410000001</c:v>
                </c:pt>
                <c:pt idx="470">
                  <c:v>16.323529409999999</c:v>
                </c:pt>
                <c:pt idx="471">
                  <c:v>16.323529409999999</c:v>
                </c:pt>
                <c:pt idx="472">
                  <c:v>12.323529410000001</c:v>
                </c:pt>
                <c:pt idx="473">
                  <c:v>12.323529410000001</c:v>
                </c:pt>
                <c:pt idx="474">
                  <c:v>12.323529410000001</c:v>
                </c:pt>
                <c:pt idx="475">
                  <c:v>12.323529410000001</c:v>
                </c:pt>
                <c:pt idx="476">
                  <c:v>12.323529410000001</c:v>
                </c:pt>
                <c:pt idx="477">
                  <c:v>12.323529410000001</c:v>
                </c:pt>
                <c:pt idx="478">
                  <c:v>12.323529410000001</c:v>
                </c:pt>
                <c:pt idx="479">
                  <c:v>12.323529410000001</c:v>
                </c:pt>
                <c:pt idx="480">
                  <c:v>12.323529410000001</c:v>
                </c:pt>
                <c:pt idx="481">
                  <c:v>17.5</c:v>
                </c:pt>
                <c:pt idx="482">
                  <c:v>28.562388590000001</c:v>
                </c:pt>
                <c:pt idx="483">
                  <c:v>52.965192430000002</c:v>
                </c:pt>
                <c:pt idx="484">
                  <c:v>56.187414650000001</c:v>
                </c:pt>
                <c:pt idx="485">
                  <c:v>56.187414650000001</c:v>
                </c:pt>
                <c:pt idx="486">
                  <c:v>56.187414650000001</c:v>
                </c:pt>
                <c:pt idx="487">
                  <c:v>56.187414650000001</c:v>
                </c:pt>
                <c:pt idx="488">
                  <c:v>56.187414650000001</c:v>
                </c:pt>
                <c:pt idx="489">
                  <c:v>61.854081319999999</c:v>
                </c:pt>
                <c:pt idx="490">
                  <c:v>61.854081319999999</c:v>
                </c:pt>
                <c:pt idx="491">
                  <c:v>61.854081319999999</c:v>
                </c:pt>
                <c:pt idx="492">
                  <c:v>61.854081319999999</c:v>
                </c:pt>
                <c:pt idx="493">
                  <c:v>61.854081319999999</c:v>
                </c:pt>
                <c:pt idx="494">
                  <c:v>61.854081319999999</c:v>
                </c:pt>
                <c:pt idx="495">
                  <c:v>61.854081319999999</c:v>
                </c:pt>
                <c:pt idx="496">
                  <c:v>56.187414650000001</c:v>
                </c:pt>
                <c:pt idx="497">
                  <c:v>56.187414650000001</c:v>
                </c:pt>
                <c:pt idx="498">
                  <c:v>56.187414650000001</c:v>
                </c:pt>
                <c:pt idx="499">
                  <c:v>56.187414650000001</c:v>
                </c:pt>
                <c:pt idx="500">
                  <c:v>56.187414650000001</c:v>
                </c:pt>
                <c:pt idx="501">
                  <c:v>56.187414650000001</c:v>
                </c:pt>
                <c:pt idx="502">
                  <c:v>55.187414650000001</c:v>
                </c:pt>
                <c:pt idx="503">
                  <c:v>32.87198068</c:v>
                </c:pt>
                <c:pt idx="504">
                  <c:v>20.833333329999999</c:v>
                </c:pt>
                <c:pt idx="505">
                  <c:v>20.833333329999999</c:v>
                </c:pt>
                <c:pt idx="506">
                  <c:v>12.323529410000001</c:v>
                </c:pt>
                <c:pt idx="507">
                  <c:v>12.323529410000001</c:v>
                </c:pt>
                <c:pt idx="508">
                  <c:v>12.323529410000001</c:v>
                </c:pt>
                <c:pt idx="509">
                  <c:v>12.323529410000001</c:v>
                </c:pt>
                <c:pt idx="510">
                  <c:v>12.323529410000001</c:v>
                </c:pt>
                <c:pt idx="511">
                  <c:v>12.323529410000001</c:v>
                </c:pt>
                <c:pt idx="512">
                  <c:v>13.5</c:v>
                </c:pt>
                <c:pt idx="513">
                  <c:v>16.441176469999998</c:v>
                </c:pt>
                <c:pt idx="514">
                  <c:v>16.441176469999998</c:v>
                </c:pt>
                <c:pt idx="515">
                  <c:v>16.441176469999998</c:v>
                </c:pt>
                <c:pt idx="516">
                  <c:v>12.323529410000001</c:v>
                </c:pt>
                <c:pt idx="517">
                  <c:v>16.833333329999999</c:v>
                </c:pt>
                <c:pt idx="518">
                  <c:v>19.75</c:v>
                </c:pt>
                <c:pt idx="519">
                  <c:v>25.760869570000001</c:v>
                </c:pt>
                <c:pt idx="520">
                  <c:v>18.480392160000001</c:v>
                </c:pt>
                <c:pt idx="521">
                  <c:v>12.323529410000001</c:v>
                </c:pt>
                <c:pt idx="522">
                  <c:v>12.323529410000001</c:v>
                </c:pt>
                <c:pt idx="523">
                  <c:v>12.323529410000001</c:v>
                </c:pt>
                <c:pt idx="524">
                  <c:v>12.323529410000001</c:v>
                </c:pt>
                <c:pt idx="525">
                  <c:v>6</c:v>
                </c:pt>
                <c:pt idx="526">
                  <c:v>6</c:v>
                </c:pt>
                <c:pt idx="527">
                  <c:v>6.3571428570000004</c:v>
                </c:pt>
                <c:pt idx="528">
                  <c:v>6</c:v>
                </c:pt>
                <c:pt idx="529">
                  <c:v>6</c:v>
                </c:pt>
                <c:pt idx="530">
                  <c:v>6</c:v>
                </c:pt>
                <c:pt idx="531">
                  <c:v>6</c:v>
                </c:pt>
                <c:pt idx="532">
                  <c:v>5.9</c:v>
                </c:pt>
                <c:pt idx="533">
                  <c:v>5.9</c:v>
                </c:pt>
                <c:pt idx="534">
                  <c:v>6</c:v>
                </c:pt>
                <c:pt idx="535">
                  <c:v>6.3571428570000004</c:v>
                </c:pt>
                <c:pt idx="536">
                  <c:v>6.9782608699999997</c:v>
                </c:pt>
                <c:pt idx="537">
                  <c:v>6</c:v>
                </c:pt>
                <c:pt idx="538">
                  <c:v>6.9782608699999997</c:v>
                </c:pt>
                <c:pt idx="539">
                  <c:v>6.9782608699999997</c:v>
                </c:pt>
                <c:pt idx="540">
                  <c:v>6.9782608699999997</c:v>
                </c:pt>
                <c:pt idx="541">
                  <c:v>6</c:v>
                </c:pt>
                <c:pt idx="542">
                  <c:v>6.9782608699999997</c:v>
                </c:pt>
                <c:pt idx="543">
                  <c:v>6.3571428570000004</c:v>
                </c:pt>
                <c:pt idx="544">
                  <c:v>6.9782608699999997</c:v>
                </c:pt>
                <c:pt idx="545">
                  <c:v>6</c:v>
                </c:pt>
                <c:pt idx="546">
                  <c:v>6</c:v>
                </c:pt>
                <c:pt idx="547">
                  <c:v>6</c:v>
                </c:pt>
                <c:pt idx="548">
                  <c:v>6.9782608699999997</c:v>
                </c:pt>
                <c:pt idx="549">
                  <c:v>6.3571428570000004</c:v>
                </c:pt>
                <c:pt idx="550">
                  <c:v>6.3571428570000004</c:v>
                </c:pt>
                <c:pt idx="551">
                  <c:v>6</c:v>
                </c:pt>
                <c:pt idx="552">
                  <c:v>6</c:v>
                </c:pt>
                <c:pt idx="553">
                  <c:v>6</c:v>
                </c:pt>
                <c:pt idx="554">
                  <c:v>10.97826087</c:v>
                </c:pt>
                <c:pt idx="555">
                  <c:v>19.959893050000002</c:v>
                </c:pt>
                <c:pt idx="556">
                  <c:v>30.10130719</c:v>
                </c:pt>
                <c:pt idx="557">
                  <c:v>35.141711229999999</c:v>
                </c:pt>
                <c:pt idx="558">
                  <c:v>35.141711229999999</c:v>
                </c:pt>
                <c:pt idx="559">
                  <c:v>37.767973859999998</c:v>
                </c:pt>
                <c:pt idx="560">
                  <c:v>35.141711229999999</c:v>
                </c:pt>
                <c:pt idx="561">
                  <c:v>37.767973859999998</c:v>
                </c:pt>
                <c:pt idx="562">
                  <c:v>44.488169739999996</c:v>
                </c:pt>
                <c:pt idx="563">
                  <c:v>39.315592899999999</c:v>
                </c:pt>
                <c:pt idx="564">
                  <c:v>56.187414650000001</c:v>
                </c:pt>
                <c:pt idx="565">
                  <c:v>56.187414650000001</c:v>
                </c:pt>
                <c:pt idx="566">
                  <c:v>56.187414650000001</c:v>
                </c:pt>
                <c:pt idx="567">
                  <c:v>56.187414650000001</c:v>
                </c:pt>
                <c:pt idx="568">
                  <c:v>56.187414650000001</c:v>
                </c:pt>
                <c:pt idx="569">
                  <c:v>56.187414650000001</c:v>
                </c:pt>
                <c:pt idx="570">
                  <c:v>56.187414650000001</c:v>
                </c:pt>
                <c:pt idx="571">
                  <c:v>56.187414650000001</c:v>
                </c:pt>
                <c:pt idx="572">
                  <c:v>56.187414650000001</c:v>
                </c:pt>
                <c:pt idx="573">
                  <c:v>56.187414650000001</c:v>
                </c:pt>
                <c:pt idx="574">
                  <c:v>56.187414650000001</c:v>
                </c:pt>
                <c:pt idx="575">
                  <c:v>53.282652749999997</c:v>
                </c:pt>
                <c:pt idx="576">
                  <c:v>53.282652749999997</c:v>
                </c:pt>
                <c:pt idx="577">
                  <c:v>53.282652749999997</c:v>
                </c:pt>
                <c:pt idx="578">
                  <c:v>56.187414650000001</c:v>
                </c:pt>
                <c:pt idx="579">
                  <c:v>56.187414650000001</c:v>
                </c:pt>
                <c:pt idx="580">
                  <c:v>56.187414650000001</c:v>
                </c:pt>
                <c:pt idx="581">
                  <c:v>56.187414650000001</c:v>
                </c:pt>
                <c:pt idx="582">
                  <c:v>56.187414650000001</c:v>
                </c:pt>
                <c:pt idx="583">
                  <c:v>56.187414650000001</c:v>
                </c:pt>
                <c:pt idx="584">
                  <c:v>56.187414650000001</c:v>
                </c:pt>
                <c:pt idx="585">
                  <c:v>56.187414650000001</c:v>
                </c:pt>
                <c:pt idx="586">
                  <c:v>56.187414650000001</c:v>
                </c:pt>
                <c:pt idx="587">
                  <c:v>56.187414650000001</c:v>
                </c:pt>
                <c:pt idx="588">
                  <c:v>56.187414650000001</c:v>
                </c:pt>
                <c:pt idx="589">
                  <c:v>56.187414650000001</c:v>
                </c:pt>
                <c:pt idx="590">
                  <c:v>56.187414650000001</c:v>
                </c:pt>
                <c:pt idx="591">
                  <c:v>56.187414650000001</c:v>
                </c:pt>
                <c:pt idx="592">
                  <c:v>56.187414650000001</c:v>
                </c:pt>
                <c:pt idx="593">
                  <c:v>56.187414650000001</c:v>
                </c:pt>
                <c:pt idx="594">
                  <c:v>30.10130719</c:v>
                </c:pt>
                <c:pt idx="595">
                  <c:v>19.959893050000002</c:v>
                </c:pt>
                <c:pt idx="596">
                  <c:v>15.95989305</c:v>
                </c:pt>
                <c:pt idx="597">
                  <c:v>15.95989305</c:v>
                </c:pt>
                <c:pt idx="598">
                  <c:v>6</c:v>
                </c:pt>
                <c:pt idx="599">
                  <c:v>6</c:v>
                </c:pt>
                <c:pt idx="600">
                  <c:v>6</c:v>
                </c:pt>
                <c:pt idx="601">
                  <c:v>6</c:v>
                </c:pt>
                <c:pt idx="602">
                  <c:v>6</c:v>
                </c:pt>
                <c:pt idx="603">
                  <c:v>6</c:v>
                </c:pt>
                <c:pt idx="604">
                  <c:v>6</c:v>
                </c:pt>
                <c:pt idx="605">
                  <c:v>6</c:v>
                </c:pt>
                <c:pt idx="606">
                  <c:v>6</c:v>
                </c:pt>
                <c:pt idx="607">
                  <c:v>6</c:v>
                </c:pt>
                <c:pt idx="608">
                  <c:v>6</c:v>
                </c:pt>
                <c:pt idx="609">
                  <c:v>6</c:v>
                </c:pt>
                <c:pt idx="610">
                  <c:v>6</c:v>
                </c:pt>
                <c:pt idx="611">
                  <c:v>6</c:v>
                </c:pt>
                <c:pt idx="612">
                  <c:v>6</c:v>
                </c:pt>
                <c:pt idx="613">
                  <c:v>6</c:v>
                </c:pt>
                <c:pt idx="614">
                  <c:v>6</c:v>
                </c:pt>
                <c:pt idx="615">
                  <c:v>6</c:v>
                </c:pt>
                <c:pt idx="616">
                  <c:v>9.6363636360000005</c:v>
                </c:pt>
                <c:pt idx="617">
                  <c:v>6</c:v>
                </c:pt>
                <c:pt idx="618">
                  <c:v>5.9</c:v>
                </c:pt>
                <c:pt idx="619">
                  <c:v>6</c:v>
                </c:pt>
                <c:pt idx="620">
                  <c:v>6</c:v>
                </c:pt>
                <c:pt idx="621">
                  <c:v>6</c:v>
                </c:pt>
                <c:pt idx="622">
                  <c:v>6</c:v>
                </c:pt>
                <c:pt idx="623">
                  <c:v>5.9</c:v>
                </c:pt>
                <c:pt idx="624">
                  <c:v>6</c:v>
                </c:pt>
                <c:pt idx="625">
                  <c:v>5.9</c:v>
                </c:pt>
                <c:pt idx="626">
                  <c:v>5.9</c:v>
                </c:pt>
                <c:pt idx="627">
                  <c:v>5.9</c:v>
                </c:pt>
                <c:pt idx="628">
                  <c:v>5.9</c:v>
                </c:pt>
                <c:pt idx="629">
                  <c:v>6</c:v>
                </c:pt>
                <c:pt idx="630">
                  <c:v>6</c:v>
                </c:pt>
                <c:pt idx="631">
                  <c:v>6</c:v>
                </c:pt>
                <c:pt idx="632">
                  <c:v>6.3571428570000004</c:v>
                </c:pt>
                <c:pt idx="633">
                  <c:v>6</c:v>
                </c:pt>
                <c:pt idx="634">
                  <c:v>6</c:v>
                </c:pt>
                <c:pt idx="635">
                  <c:v>6</c:v>
                </c:pt>
                <c:pt idx="636">
                  <c:v>5.9</c:v>
                </c:pt>
                <c:pt idx="637">
                  <c:v>5.9</c:v>
                </c:pt>
                <c:pt idx="638">
                  <c:v>5.9</c:v>
                </c:pt>
                <c:pt idx="639">
                  <c:v>6</c:v>
                </c:pt>
                <c:pt idx="640">
                  <c:v>5.9</c:v>
                </c:pt>
                <c:pt idx="641">
                  <c:v>6</c:v>
                </c:pt>
                <c:pt idx="642">
                  <c:v>6</c:v>
                </c:pt>
                <c:pt idx="643">
                  <c:v>5.9</c:v>
                </c:pt>
                <c:pt idx="644">
                  <c:v>5.9</c:v>
                </c:pt>
                <c:pt idx="645">
                  <c:v>5.9</c:v>
                </c:pt>
                <c:pt idx="646">
                  <c:v>5.9</c:v>
                </c:pt>
                <c:pt idx="647">
                  <c:v>6</c:v>
                </c:pt>
                <c:pt idx="648">
                  <c:v>6</c:v>
                </c:pt>
                <c:pt idx="649">
                  <c:v>6</c:v>
                </c:pt>
                <c:pt idx="650">
                  <c:v>5.9</c:v>
                </c:pt>
                <c:pt idx="651">
                  <c:v>5.9</c:v>
                </c:pt>
                <c:pt idx="652">
                  <c:v>5.9</c:v>
                </c:pt>
                <c:pt idx="653">
                  <c:v>5.9</c:v>
                </c:pt>
                <c:pt idx="654">
                  <c:v>5.9</c:v>
                </c:pt>
                <c:pt idx="655">
                  <c:v>5.9</c:v>
                </c:pt>
                <c:pt idx="656">
                  <c:v>5.9</c:v>
                </c:pt>
                <c:pt idx="657">
                  <c:v>5.9</c:v>
                </c:pt>
                <c:pt idx="658">
                  <c:v>5.9</c:v>
                </c:pt>
                <c:pt idx="659">
                  <c:v>5.9</c:v>
                </c:pt>
                <c:pt idx="660">
                  <c:v>5.9</c:v>
                </c:pt>
                <c:pt idx="661">
                  <c:v>6</c:v>
                </c:pt>
                <c:pt idx="662">
                  <c:v>6</c:v>
                </c:pt>
                <c:pt idx="663">
                  <c:v>5.9</c:v>
                </c:pt>
                <c:pt idx="664">
                  <c:v>5.9</c:v>
                </c:pt>
                <c:pt idx="665">
                  <c:v>6</c:v>
                </c:pt>
                <c:pt idx="666">
                  <c:v>6</c:v>
                </c:pt>
                <c:pt idx="667">
                  <c:v>6</c:v>
                </c:pt>
                <c:pt idx="668">
                  <c:v>6</c:v>
                </c:pt>
                <c:pt idx="669">
                  <c:v>6</c:v>
                </c:pt>
                <c:pt idx="670">
                  <c:v>6</c:v>
                </c:pt>
                <c:pt idx="671">
                  <c:v>6</c:v>
                </c:pt>
                <c:pt idx="672">
                  <c:v>6</c:v>
                </c:pt>
                <c:pt idx="673">
                  <c:v>6</c:v>
                </c:pt>
                <c:pt idx="674">
                  <c:v>6.9782608699999997</c:v>
                </c:pt>
                <c:pt idx="675">
                  <c:v>6.3571428570000004</c:v>
                </c:pt>
                <c:pt idx="676">
                  <c:v>12.323529410000001</c:v>
                </c:pt>
                <c:pt idx="677">
                  <c:v>6.3571428570000004</c:v>
                </c:pt>
                <c:pt idx="678">
                  <c:v>6.9782608699999997</c:v>
                </c:pt>
                <c:pt idx="679">
                  <c:v>6</c:v>
                </c:pt>
                <c:pt idx="680">
                  <c:v>6.9782608699999997</c:v>
                </c:pt>
                <c:pt idx="681">
                  <c:v>6</c:v>
                </c:pt>
                <c:pt idx="682">
                  <c:v>6</c:v>
                </c:pt>
                <c:pt idx="683">
                  <c:v>6</c:v>
                </c:pt>
                <c:pt idx="684">
                  <c:v>6</c:v>
                </c:pt>
                <c:pt idx="685">
                  <c:v>6</c:v>
                </c:pt>
                <c:pt idx="686">
                  <c:v>6</c:v>
                </c:pt>
                <c:pt idx="687">
                  <c:v>5.9</c:v>
                </c:pt>
                <c:pt idx="688">
                  <c:v>5.9</c:v>
                </c:pt>
                <c:pt idx="689">
                  <c:v>6</c:v>
                </c:pt>
                <c:pt idx="690">
                  <c:v>6</c:v>
                </c:pt>
                <c:pt idx="691">
                  <c:v>6</c:v>
                </c:pt>
                <c:pt idx="692">
                  <c:v>6</c:v>
                </c:pt>
                <c:pt idx="693">
                  <c:v>5.9</c:v>
                </c:pt>
                <c:pt idx="694">
                  <c:v>6</c:v>
                </c:pt>
                <c:pt idx="695">
                  <c:v>5.9</c:v>
                </c:pt>
                <c:pt idx="696">
                  <c:v>6</c:v>
                </c:pt>
                <c:pt idx="697">
                  <c:v>6</c:v>
                </c:pt>
                <c:pt idx="698">
                  <c:v>5.9</c:v>
                </c:pt>
                <c:pt idx="699">
                  <c:v>5.9</c:v>
                </c:pt>
                <c:pt idx="700">
                  <c:v>5.9</c:v>
                </c:pt>
                <c:pt idx="701">
                  <c:v>5.9</c:v>
                </c:pt>
                <c:pt idx="702">
                  <c:v>5.9</c:v>
                </c:pt>
                <c:pt idx="703">
                  <c:v>6</c:v>
                </c:pt>
                <c:pt idx="704">
                  <c:v>6</c:v>
                </c:pt>
                <c:pt idx="705">
                  <c:v>6</c:v>
                </c:pt>
                <c:pt idx="706">
                  <c:v>6</c:v>
                </c:pt>
                <c:pt idx="707">
                  <c:v>8.3571428569999995</c:v>
                </c:pt>
                <c:pt idx="708">
                  <c:v>14.614624510000001</c:v>
                </c:pt>
                <c:pt idx="709">
                  <c:v>24.444741530000002</c:v>
                </c:pt>
                <c:pt idx="710">
                  <c:v>45.490444949999997</c:v>
                </c:pt>
                <c:pt idx="711">
                  <c:v>45.490444949999997</c:v>
                </c:pt>
                <c:pt idx="712">
                  <c:v>45.490444949999997</c:v>
                </c:pt>
                <c:pt idx="713">
                  <c:v>45.490444949999997</c:v>
                </c:pt>
                <c:pt idx="714">
                  <c:v>48.520747980000003</c:v>
                </c:pt>
                <c:pt idx="715">
                  <c:v>48.520747980000003</c:v>
                </c:pt>
                <c:pt idx="716">
                  <c:v>52.965192430000002</c:v>
                </c:pt>
                <c:pt idx="717">
                  <c:v>53.282652749999997</c:v>
                </c:pt>
                <c:pt idx="718">
                  <c:v>52.965192430000002</c:v>
                </c:pt>
                <c:pt idx="719">
                  <c:v>52.965192430000002</c:v>
                </c:pt>
                <c:pt idx="720">
                  <c:v>52.965192430000002</c:v>
                </c:pt>
                <c:pt idx="721">
                  <c:v>48.520747980000003</c:v>
                </c:pt>
                <c:pt idx="722">
                  <c:v>56.187414650000001</c:v>
                </c:pt>
                <c:pt idx="723">
                  <c:v>61.854081319999999</c:v>
                </c:pt>
                <c:pt idx="724">
                  <c:v>39.315592899999999</c:v>
                </c:pt>
                <c:pt idx="725">
                  <c:v>35.141711229999999</c:v>
                </c:pt>
                <c:pt idx="726">
                  <c:v>27.752100840000001</c:v>
                </c:pt>
                <c:pt idx="727">
                  <c:v>27.434640519999999</c:v>
                </c:pt>
                <c:pt idx="728">
                  <c:v>22.089371979999999</c:v>
                </c:pt>
                <c:pt idx="729">
                  <c:v>25.311594199999998</c:v>
                </c:pt>
                <c:pt idx="730">
                  <c:v>23.333333329999999</c:v>
                </c:pt>
                <c:pt idx="731">
                  <c:v>11.99350649</c:v>
                </c:pt>
                <c:pt idx="732">
                  <c:v>9.6363636360000005</c:v>
                </c:pt>
                <c:pt idx="733">
                  <c:v>21.428571430000002</c:v>
                </c:pt>
                <c:pt idx="734">
                  <c:v>12.66666667</c:v>
                </c:pt>
                <c:pt idx="735">
                  <c:v>12.66666667</c:v>
                </c:pt>
                <c:pt idx="736">
                  <c:v>12.66666667</c:v>
                </c:pt>
                <c:pt idx="737">
                  <c:v>9.6363636360000005</c:v>
                </c:pt>
                <c:pt idx="738">
                  <c:v>9.6363636360000005</c:v>
                </c:pt>
                <c:pt idx="739">
                  <c:v>9.6363636360000005</c:v>
                </c:pt>
                <c:pt idx="740">
                  <c:v>9.6363636360000005</c:v>
                </c:pt>
                <c:pt idx="741">
                  <c:v>9.6363636360000005</c:v>
                </c:pt>
                <c:pt idx="742">
                  <c:v>9.5363636360000008</c:v>
                </c:pt>
                <c:pt idx="743">
                  <c:v>9.6363636360000005</c:v>
                </c:pt>
                <c:pt idx="744">
                  <c:v>9.6363636360000005</c:v>
                </c:pt>
                <c:pt idx="745">
                  <c:v>9.6363636360000005</c:v>
                </c:pt>
                <c:pt idx="746">
                  <c:v>12.66666667</c:v>
                </c:pt>
                <c:pt idx="747">
                  <c:v>12.66666667</c:v>
                </c:pt>
                <c:pt idx="748">
                  <c:v>17.11111111</c:v>
                </c:pt>
                <c:pt idx="749">
                  <c:v>18.406832300000001</c:v>
                </c:pt>
                <c:pt idx="750">
                  <c:v>20.333333329999999</c:v>
                </c:pt>
                <c:pt idx="751">
                  <c:v>20.333333329999999</c:v>
                </c:pt>
                <c:pt idx="752">
                  <c:v>24.333333329999999</c:v>
                </c:pt>
                <c:pt idx="753">
                  <c:v>25.311594199999998</c:v>
                </c:pt>
                <c:pt idx="754">
                  <c:v>25.311594199999998</c:v>
                </c:pt>
                <c:pt idx="755">
                  <c:v>30.656862749999998</c:v>
                </c:pt>
                <c:pt idx="756">
                  <c:v>25.311594199999998</c:v>
                </c:pt>
                <c:pt idx="757">
                  <c:v>30.656862749999998</c:v>
                </c:pt>
                <c:pt idx="758">
                  <c:v>32.475044560000001</c:v>
                </c:pt>
                <c:pt idx="759">
                  <c:v>35.141711229999999</c:v>
                </c:pt>
                <c:pt idx="760">
                  <c:v>26.656862749999998</c:v>
                </c:pt>
                <c:pt idx="761">
                  <c:v>26.656862749999998</c:v>
                </c:pt>
                <c:pt idx="762">
                  <c:v>26.656862749999998</c:v>
                </c:pt>
                <c:pt idx="763">
                  <c:v>30.656862749999998</c:v>
                </c:pt>
                <c:pt idx="764">
                  <c:v>30.656862749999998</c:v>
                </c:pt>
                <c:pt idx="765">
                  <c:v>32.475044560000001</c:v>
                </c:pt>
                <c:pt idx="766">
                  <c:v>26.656862749999998</c:v>
                </c:pt>
                <c:pt idx="767">
                  <c:v>30.656862749999998</c:v>
                </c:pt>
                <c:pt idx="768">
                  <c:v>35.141711229999999</c:v>
                </c:pt>
                <c:pt idx="769">
                  <c:v>26.656862749999998</c:v>
                </c:pt>
                <c:pt idx="770">
                  <c:v>26.656862749999998</c:v>
                </c:pt>
                <c:pt idx="771">
                  <c:v>21.311594199999998</c:v>
                </c:pt>
                <c:pt idx="772">
                  <c:v>28.656862749999998</c:v>
                </c:pt>
                <c:pt idx="773">
                  <c:v>32.475044560000001</c:v>
                </c:pt>
                <c:pt idx="774">
                  <c:v>37.767973859999998</c:v>
                </c:pt>
                <c:pt idx="775">
                  <c:v>37.767973859999998</c:v>
                </c:pt>
                <c:pt idx="776">
                  <c:v>35.141711229999999</c:v>
                </c:pt>
                <c:pt idx="777">
                  <c:v>43.433239960000002</c:v>
                </c:pt>
                <c:pt idx="778">
                  <c:v>37.767973859999998</c:v>
                </c:pt>
                <c:pt idx="779">
                  <c:v>40.49206349</c:v>
                </c:pt>
                <c:pt idx="780">
                  <c:v>43.433239960000002</c:v>
                </c:pt>
                <c:pt idx="781">
                  <c:v>41.583407829999999</c:v>
                </c:pt>
                <c:pt idx="782">
                  <c:v>42.745018569999999</c:v>
                </c:pt>
                <c:pt idx="783" formatCode="@">
                  <c:v>41.265947513757283</c:v>
                </c:pt>
                <c:pt idx="784" formatCode="@">
                  <c:v>43.117021276595743</c:v>
                </c:pt>
                <c:pt idx="785" formatCode="@">
                  <c:v>31.648926237161529</c:v>
                </c:pt>
                <c:pt idx="786" formatCode="@">
                  <c:v>48.605816794803033</c:v>
                </c:pt>
              </c:numCache>
            </c:numRef>
          </c:val>
          <c:smooth val="0"/>
          <c:extLst>
            <c:ext xmlns:c16="http://schemas.microsoft.com/office/drawing/2014/chart" uri="{C3380CC4-5D6E-409C-BE32-E72D297353CC}">
              <c16:uniqueId val="{00000000-2082-4C4E-B242-24B6F5B8397D}"/>
            </c:ext>
          </c:extLst>
        </c:ser>
        <c:ser>
          <c:idx val="1"/>
          <c:order val="1"/>
          <c:tx>
            <c:strRef>
              <c:f>Sheet1!$C$2</c:f>
              <c:strCache>
                <c:ptCount val="1"/>
                <c:pt idx="0">
                  <c:v>Recession threshold</c:v>
                </c:pt>
              </c:strCache>
            </c:strRef>
          </c:tx>
          <c:spPr>
            <a:ln w="44450">
              <a:solidFill>
                <a:schemeClr val="accent6"/>
              </a:solidFill>
            </a:ln>
          </c:spPr>
          <c:marker>
            <c:symbol val="none"/>
          </c:marker>
          <c:cat>
            <c:numRef>
              <c:f>Sheet1!$A$10:$A$1540</c:f>
              <c:numCache>
                <c:formatCode>d\-mmm\-yy</c:formatCode>
                <c:ptCount val="1531"/>
                <c:pt idx="0">
                  <c:v>21946</c:v>
                </c:pt>
                <c:pt idx="1">
                  <c:v>21975</c:v>
                </c:pt>
                <c:pt idx="2">
                  <c:v>22006</c:v>
                </c:pt>
                <c:pt idx="3">
                  <c:v>22036</c:v>
                </c:pt>
                <c:pt idx="4">
                  <c:v>22067</c:v>
                </c:pt>
                <c:pt idx="5">
                  <c:v>22097</c:v>
                </c:pt>
                <c:pt idx="6">
                  <c:v>22128</c:v>
                </c:pt>
                <c:pt idx="7">
                  <c:v>22159</c:v>
                </c:pt>
                <c:pt idx="8">
                  <c:v>22189</c:v>
                </c:pt>
                <c:pt idx="9">
                  <c:v>22220</c:v>
                </c:pt>
                <c:pt idx="10">
                  <c:v>22250</c:v>
                </c:pt>
                <c:pt idx="11">
                  <c:v>22281</c:v>
                </c:pt>
                <c:pt idx="12">
                  <c:v>22312</c:v>
                </c:pt>
                <c:pt idx="13">
                  <c:v>22340</c:v>
                </c:pt>
                <c:pt idx="14">
                  <c:v>22371</c:v>
                </c:pt>
                <c:pt idx="15">
                  <c:v>22401</c:v>
                </c:pt>
                <c:pt idx="16">
                  <c:v>22432</c:v>
                </c:pt>
                <c:pt idx="17">
                  <c:v>22462</c:v>
                </c:pt>
                <c:pt idx="18">
                  <c:v>22493</c:v>
                </c:pt>
                <c:pt idx="19">
                  <c:v>22524</c:v>
                </c:pt>
                <c:pt idx="20">
                  <c:v>22554</c:v>
                </c:pt>
                <c:pt idx="21">
                  <c:v>22585</c:v>
                </c:pt>
                <c:pt idx="22">
                  <c:v>22615</c:v>
                </c:pt>
                <c:pt idx="23">
                  <c:v>22646</c:v>
                </c:pt>
                <c:pt idx="24">
                  <c:v>22677</c:v>
                </c:pt>
                <c:pt idx="25">
                  <c:v>22705</c:v>
                </c:pt>
                <c:pt idx="26">
                  <c:v>22736</c:v>
                </c:pt>
                <c:pt idx="27">
                  <c:v>22766</c:v>
                </c:pt>
                <c:pt idx="28">
                  <c:v>22797</c:v>
                </c:pt>
                <c:pt idx="29">
                  <c:v>22827</c:v>
                </c:pt>
                <c:pt idx="30">
                  <c:v>22858</c:v>
                </c:pt>
                <c:pt idx="31">
                  <c:v>22889</c:v>
                </c:pt>
                <c:pt idx="32">
                  <c:v>22919</c:v>
                </c:pt>
                <c:pt idx="33">
                  <c:v>22950</c:v>
                </c:pt>
                <c:pt idx="34">
                  <c:v>22980</c:v>
                </c:pt>
                <c:pt idx="35">
                  <c:v>23011</c:v>
                </c:pt>
                <c:pt idx="36">
                  <c:v>23042</c:v>
                </c:pt>
                <c:pt idx="37">
                  <c:v>23070</c:v>
                </c:pt>
                <c:pt idx="38">
                  <c:v>23101</c:v>
                </c:pt>
                <c:pt idx="39">
                  <c:v>23131</c:v>
                </c:pt>
                <c:pt idx="40">
                  <c:v>23162</c:v>
                </c:pt>
                <c:pt idx="41">
                  <c:v>23192</c:v>
                </c:pt>
                <c:pt idx="42">
                  <c:v>23223</c:v>
                </c:pt>
                <c:pt idx="43">
                  <c:v>23254</c:v>
                </c:pt>
                <c:pt idx="44">
                  <c:v>23284</c:v>
                </c:pt>
                <c:pt idx="45">
                  <c:v>23315</c:v>
                </c:pt>
                <c:pt idx="46">
                  <c:v>23345</c:v>
                </c:pt>
                <c:pt idx="47">
                  <c:v>23376</c:v>
                </c:pt>
                <c:pt idx="48">
                  <c:v>23407</c:v>
                </c:pt>
                <c:pt idx="49">
                  <c:v>23436</c:v>
                </c:pt>
                <c:pt idx="50">
                  <c:v>23467</c:v>
                </c:pt>
                <c:pt idx="51">
                  <c:v>23497</c:v>
                </c:pt>
                <c:pt idx="52">
                  <c:v>23528</c:v>
                </c:pt>
                <c:pt idx="53">
                  <c:v>23558</c:v>
                </c:pt>
                <c:pt idx="54">
                  <c:v>23589</c:v>
                </c:pt>
                <c:pt idx="55">
                  <c:v>23620</c:v>
                </c:pt>
                <c:pt idx="56">
                  <c:v>23650</c:v>
                </c:pt>
                <c:pt idx="57">
                  <c:v>23681</c:v>
                </c:pt>
                <c:pt idx="58">
                  <c:v>23711</c:v>
                </c:pt>
                <c:pt idx="59">
                  <c:v>23742</c:v>
                </c:pt>
                <c:pt idx="60">
                  <c:v>23773</c:v>
                </c:pt>
                <c:pt idx="61">
                  <c:v>23801</c:v>
                </c:pt>
                <c:pt idx="62">
                  <c:v>23832</c:v>
                </c:pt>
                <c:pt idx="63">
                  <c:v>23862</c:v>
                </c:pt>
                <c:pt idx="64">
                  <c:v>23893</c:v>
                </c:pt>
                <c:pt idx="65">
                  <c:v>23923</c:v>
                </c:pt>
                <c:pt idx="66">
                  <c:v>23954</c:v>
                </c:pt>
                <c:pt idx="67">
                  <c:v>23985</c:v>
                </c:pt>
                <c:pt idx="68">
                  <c:v>24015</c:v>
                </c:pt>
                <c:pt idx="69">
                  <c:v>24046</c:v>
                </c:pt>
                <c:pt idx="70">
                  <c:v>24076</c:v>
                </c:pt>
                <c:pt idx="71">
                  <c:v>24107</c:v>
                </c:pt>
                <c:pt idx="72">
                  <c:v>24138</c:v>
                </c:pt>
                <c:pt idx="73">
                  <c:v>24166</c:v>
                </c:pt>
                <c:pt idx="74">
                  <c:v>24197</c:v>
                </c:pt>
                <c:pt idx="75">
                  <c:v>24227</c:v>
                </c:pt>
                <c:pt idx="76">
                  <c:v>24258</c:v>
                </c:pt>
                <c:pt idx="77">
                  <c:v>24288</c:v>
                </c:pt>
                <c:pt idx="78">
                  <c:v>24319</c:v>
                </c:pt>
                <c:pt idx="79">
                  <c:v>24350</c:v>
                </c:pt>
                <c:pt idx="80">
                  <c:v>24380</c:v>
                </c:pt>
                <c:pt idx="81">
                  <c:v>24411</c:v>
                </c:pt>
                <c:pt idx="82">
                  <c:v>24441</c:v>
                </c:pt>
                <c:pt idx="83">
                  <c:v>24472</c:v>
                </c:pt>
                <c:pt idx="84">
                  <c:v>24503</c:v>
                </c:pt>
                <c:pt idx="85">
                  <c:v>24531</c:v>
                </c:pt>
                <c:pt idx="86">
                  <c:v>24562</c:v>
                </c:pt>
                <c:pt idx="87">
                  <c:v>24592</c:v>
                </c:pt>
                <c:pt idx="88">
                  <c:v>24623</c:v>
                </c:pt>
                <c:pt idx="89">
                  <c:v>24653</c:v>
                </c:pt>
                <c:pt idx="90">
                  <c:v>24684</c:v>
                </c:pt>
                <c:pt idx="91">
                  <c:v>24715</c:v>
                </c:pt>
                <c:pt idx="92">
                  <c:v>24745</c:v>
                </c:pt>
                <c:pt idx="93">
                  <c:v>24776</c:v>
                </c:pt>
                <c:pt idx="94">
                  <c:v>24806</c:v>
                </c:pt>
                <c:pt idx="95">
                  <c:v>24837</c:v>
                </c:pt>
                <c:pt idx="96">
                  <c:v>24868</c:v>
                </c:pt>
                <c:pt idx="97">
                  <c:v>24897</c:v>
                </c:pt>
                <c:pt idx="98">
                  <c:v>24928</c:v>
                </c:pt>
                <c:pt idx="99">
                  <c:v>24958</c:v>
                </c:pt>
                <c:pt idx="100">
                  <c:v>24989</c:v>
                </c:pt>
                <c:pt idx="101">
                  <c:v>25019</c:v>
                </c:pt>
                <c:pt idx="102">
                  <c:v>25050</c:v>
                </c:pt>
                <c:pt idx="103">
                  <c:v>25081</c:v>
                </c:pt>
                <c:pt idx="104">
                  <c:v>25111</c:v>
                </c:pt>
                <c:pt idx="105">
                  <c:v>25142</c:v>
                </c:pt>
                <c:pt idx="106">
                  <c:v>25172</c:v>
                </c:pt>
                <c:pt idx="107">
                  <c:v>25203</c:v>
                </c:pt>
                <c:pt idx="108">
                  <c:v>25234</c:v>
                </c:pt>
                <c:pt idx="109">
                  <c:v>25262</c:v>
                </c:pt>
                <c:pt idx="110">
                  <c:v>25293</c:v>
                </c:pt>
                <c:pt idx="111">
                  <c:v>25323</c:v>
                </c:pt>
                <c:pt idx="112">
                  <c:v>25354</c:v>
                </c:pt>
                <c:pt idx="113">
                  <c:v>25384</c:v>
                </c:pt>
                <c:pt idx="114">
                  <c:v>25415</c:v>
                </c:pt>
                <c:pt idx="115">
                  <c:v>25446</c:v>
                </c:pt>
                <c:pt idx="116">
                  <c:v>25476</c:v>
                </c:pt>
                <c:pt idx="117">
                  <c:v>25507</c:v>
                </c:pt>
                <c:pt idx="118">
                  <c:v>25537</c:v>
                </c:pt>
                <c:pt idx="119">
                  <c:v>25568</c:v>
                </c:pt>
                <c:pt idx="120">
                  <c:v>25599</c:v>
                </c:pt>
                <c:pt idx="121">
                  <c:v>25627</c:v>
                </c:pt>
                <c:pt idx="122">
                  <c:v>25658</c:v>
                </c:pt>
                <c:pt idx="123">
                  <c:v>25688</c:v>
                </c:pt>
                <c:pt idx="124">
                  <c:v>25719</c:v>
                </c:pt>
                <c:pt idx="125">
                  <c:v>25749</c:v>
                </c:pt>
                <c:pt idx="126">
                  <c:v>25780</c:v>
                </c:pt>
                <c:pt idx="127">
                  <c:v>25811</c:v>
                </c:pt>
                <c:pt idx="128">
                  <c:v>25841</c:v>
                </c:pt>
                <c:pt idx="129">
                  <c:v>25872</c:v>
                </c:pt>
                <c:pt idx="130">
                  <c:v>25902</c:v>
                </c:pt>
                <c:pt idx="131">
                  <c:v>25933</c:v>
                </c:pt>
                <c:pt idx="132">
                  <c:v>25964</c:v>
                </c:pt>
                <c:pt idx="133">
                  <c:v>25992</c:v>
                </c:pt>
                <c:pt idx="134">
                  <c:v>26023</c:v>
                </c:pt>
                <c:pt idx="135">
                  <c:v>26053</c:v>
                </c:pt>
                <c:pt idx="136">
                  <c:v>26084</c:v>
                </c:pt>
                <c:pt idx="137">
                  <c:v>26114</c:v>
                </c:pt>
                <c:pt idx="138">
                  <c:v>26145</c:v>
                </c:pt>
                <c:pt idx="139">
                  <c:v>26176</c:v>
                </c:pt>
                <c:pt idx="140">
                  <c:v>26206</c:v>
                </c:pt>
                <c:pt idx="141">
                  <c:v>26237</c:v>
                </c:pt>
                <c:pt idx="142">
                  <c:v>26267</c:v>
                </c:pt>
                <c:pt idx="143">
                  <c:v>26298</c:v>
                </c:pt>
                <c:pt idx="144">
                  <c:v>26329</c:v>
                </c:pt>
                <c:pt idx="145">
                  <c:v>26358</c:v>
                </c:pt>
                <c:pt idx="146">
                  <c:v>26389</c:v>
                </c:pt>
                <c:pt idx="147">
                  <c:v>26419</c:v>
                </c:pt>
                <c:pt idx="148">
                  <c:v>26450</c:v>
                </c:pt>
                <c:pt idx="149">
                  <c:v>26480</c:v>
                </c:pt>
                <c:pt idx="150">
                  <c:v>26511</c:v>
                </c:pt>
                <c:pt idx="151">
                  <c:v>26542</c:v>
                </c:pt>
                <c:pt idx="152">
                  <c:v>26572</c:v>
                </c:pt>
                <c:pt idx="153">
                  <c:v>26603</c:v>
                </c:pt>
                <c:pt idx="154">
                  <c:v>26633</c:v>
                </c:pt>
                <c:pt idx="155">
                  <c:v>26664</c:v>
                </c:pt>
                <c:pt idx="156">
                  <c:v>26695</c:v>
                </c:pt>
                <c:pt idx="157">
                  <c:v>26723</c:v>
                </c:pt>
                <c:pt idx="158">
                  <c:v>26754</c:v>
                </c:pt>
                <c:pt idx="159">
                  <c:v>26784</c:v>
                </c:pt>
                <c:pt idx="160">
                  <c:v>26815</c:v>
                </c:pt>
                <c:pt idx="161">
                  <c:v>26845</c:v>
                </c:pt>
                <c:pt idx="162">
                  <c:v>26876</c:v>
                </c:pt>
                <c:pt idx="163">
                  <c:v>26907</c:v>
                </c:pt>
                <c:pt idx="164">
                  <c:v>26937</c:v>
                </c:pt>
                <c:pt idx="165">
                  <c:v>26968</c:v>
                </c:pt>
                <c:pt idx="166">
                  <c:v>26998</c:v>
                </c:pt>
                <c:pt idx="167">
                  <c:v>27029</c:v>
                </c:pt>
                <c:pt idx="168">
                  <c:v>27060</c:v>
                </c:pt>
                <c:pt idx="169">
                  <c:v>27088</c:v>
                </c:pt>
                <c:pt idx="170">
                  <c:v>27119</c:v>
                </c:pt>
                <c:pt idx="171">
                  <c:v>27149</c:v>
                </c:pt>
                <c:pt idx="172">
                  <c:v>27180</c:v>
                </c:pt>
                <c:pt idx="173">
                  <c:v>27210</c:v>
                </c:pt>
                <c:pt idx="174">
                  <c:v>27241</c:v>
                </c:pt>
                <c:pt idx="175">
                  <c:v>27272</c:v>
                </c:pt>
                <c:pt idx="176">
                  <c:v>27302</c:v>
                </c:pt>
                <c:pt idx="177">
                  <c:v>27333</c:v>
                </c:pt>
                <c:pt idx="178">
                  <c:v>27363</c:v>
                </c:pt>
                <c:pt idx="179">
                  <c:v>27394</c:v>
                </c:pt>
                <c:pt idx="180">
                  <c:v>27425</c:v>
                </c:pt>
                <c:pt idx="181">
                  <c:v>27453</c:v>
                </c:pt>
                <c:pt idx="182">
                  <c:v>27484</c:v>
                </c:pt>
                <c:pt idx="183">
                  <c:v>27514</c:v>
                </c:pt>
                <c:pt idx="184">
                  <c:v>27545</c:v>
                </c:pt>
                <c:pt idx="185">
                  <c:v>27575</c:v>
                </c:pt>
                <c:pt idx="186">
                  <c:v>27606</c:v>
                </c:pt>
                <c:pt idx="187">
                  <c:v>27637</c:v>
                </c:pt>
                <c:pt idx="188">
                  <c:v>27667</c:v>
                </c:pt>
                <c:pt idx="189">
                  <c:v>27698</c:v>
                </c:pt>
                <c:pt idx="190">
                  <c:v>27728</c:v>
                </c:pt>
                <c:pt idx="191">
                  <c:v>27759</c:v>
                </c:pt>
                <c:pt idx="192">
                  <c:v>27790</c:v>
                </c:pt>
                <c:pt idx="193">
                  <c:v>27819</c:v>
                </c:pt>
                <c:pt idx="194">
                  <c:v>27850</c:v>
                </c:pt>
                <c:pt idx="195">
                  <c:v>27880</c:v>
                </c:pt>
                <c:pt idx="196">
                  <c:v>27911</c:v>
                </c:pt>
                <c:pt idx="197">
                  <c:v>27941</c:v>
                </c:pt>
                <c:pt idx="198">
                  <c:v>27972</c:v>
                </c:pt>
                <c:pt idx="199">
                  <c:v>28003</c:v>
                </c:pt>
                <c:pt idx="200">
                  <c:v>28033</c:v>
                </c:pt>
                <c:pt idx="201">
                  <c:v>28064</c:v>
                </c:pt>
                <c:pt idx="202">
                  <c:v>28094</c:v>
                </c:pt>
                <c:pt idx="203">
                  <c:v>28125</c:v>
                </c:pt>
                <c:pt idx="204">
                  <c:v>28156</c:v>
                </c:pt>
                <c:pt idx="205">
                  <c:v>28184</c:v>
                </c:pt>
                <c:pt idx="206">
                  <c:v>28215</c:v>
                </c:pt>
                <c:pt idx="207">
                  <c:v>28245</c:v>
                </c:pt>
                <c:pt idx="208">
                  <c:v>28276</c:v>
                </c:pt>
                <c:pt idx="209">
                  <c:v>28306</c:v>
                </c:pt>
                <c:pt idx="210">
                  <c:v>28337</c:v>
                </c:pt>
                <c:pt idx="211">
                  <c:v>28368</c:v>
                </c:pt>
                <c:pt idx="212">
                  <c:v>28398</c:v>
                </c:pt>
                <c:pt idx="213">
                  <c:v>28429</c:v>
                </c:pt>
                <c:pt idx="214">
                  <c:v>28459</c:v>
                </c:pt>
                <c:pt idx="215">
                  <c:v>28490</c:v>
                </c:pt>
                <c:pt idx="216">
                  <c:v>28521</c:v>
                </c:pt>
                <c:pt idx="217">
                  <c:v>28549</c:v>
                </c:pt>
                <c:pt idx="218">
                  <c:v>28580</c:v>
                </c:pt>
                <c:pt idx="219">
                  <c:v>28610</c:v>
                </c:pt>
                <c:pt idx="220">
                  <c:v>28641</c:v>
                </c:pt>
                <c:pt idx="221">
                  <c:v>28671</c:v>
                </c:pt>
                <c:pt idx="222">
                  <c:v>28702</c:v>
                </c:pt>
                <c:pt idx="223">
                  <c:v>28733</c:v>
                </c:pt>
                <c:pt idx="224">
                  <c:v>28763</c:v>
                </c:pt>
                <c:pt idx="225">
                  <c:v>28794</c:v>
                </c:pt>
                <c:pt idx="226">
                  <c:v>28824</c:v>
                </c:pt>
                <c:pt idx="227">
                  <c:v>28855</c:v>
                </c:pt>
                <c:pt idx="228">
                  <c:v>28886</c:v>
                </c:pt>
                <c:pt idx="229">
                  <c:v>28914</c:v>
                </c:pt>
                <c:pt idx="230">
                  <c:v>28945</c:v>
                </c:pt>
                <c:pt idx="231">
                  <c:v>28975</c:v>
                </c:pt>
                <c:pt idx="232">
                  <c:v>29006</c:v>
                </c:pt>
                <c:pt idx="233">
                  <c:v>29036</c:v>
                </c:pt>
                <c:pt idx="234">
                  <c:v>29067</c:v>
                </c:pt>
                <c:pt idx="235">
                  <c:v>29098</c:v>
                </c:pt>
                <c:pt idx="236">
                  <c:v>29128</c:v>
                </c:pt>
                <c:pt idx="237">
                  <c:v>29159</c:v>
                </c:pt>
                <c:pt idx="238">
                  <c:v>29189</c:v>
                </c:pt>
                <c:pt idx="239">
                  <c:v>29220</c:v>
                </c:pt>
                <c:pt idx="240">
                  <c:v>29251</c:v>
                </c:pt>
                <c:pt idx="241">
                  <c:v>29280</c:v>
                </c:pt>
                <c:pt idx="242">
                  <c:v>29311</c:v>
                </c:pt>
                <c:pt idx="243">
                  <c:v>29341</c:v>
                </c:pt>
                <c:pt idx="244">
                  <c:v>29372</c:v>
                </c:pt>
                <c:pt idx="245">
                  <c:v>29402</c:v>
                </c:pt>
                <c:pt idx="246">
                  <c:v>29433</c:v>
                </c:pt>
                <c:pt idx="247">
                  <c:v>29464</c:v>
                </c:pt>
                <c:pt idx="248">
                  <c:v>29494</c:v>
                </c:pt>
                <c:pt idx="249">
                  <c:v>29525</c:v>
                </c:pt>
                <c:pt idx="250">
                  <c:v>29555</c:v>
                </c:pt>
                <c:pt idx="251">
                  <c:v>29586</c:v>
                </c:pt>
                <c:pt idx="252">
                  <c:v>29617</c:v>
                </c:pt>
                <c:pt idx="253">
                  <c:v>29645</c:v>
                </c:pt>
                <c:pt idx="254">
                  <c:v>29676</c:v>
                </c:pt>
                <c:pt idx="255">
                  <c:v>29706</c:v>
                </c:pt>
                <c:pt idx="256">
                  <c:v>29737</c:v>
                </c:pt>
                <c:pt idx="257">
                  <c:v>29767</c:v>
                </c:pt>
                <c:pt idx="258">
                  <c:v>29798</c:v>
                </c:pt>
                <c:pt idx="259">
                  <c:v>29829</c:v>
                </c:pt>
                <c:pt idx="260">
                  <c:v>29859</c:v>
                </c:pt>
                <c:pt idx="261">
                  <c:v>29890</c:v>
                </c:pt>
                <c:pt idx="262">
                  <c:v>29920</c:v>
                </c:pt>
                <c:pt idx="263">
                  <c:v>29951</c:v>
                </c:pt>
                <c:pt idx="264">
                  <c:v>29982</c:v>
                </c:pt>
                <c:pt idx="265">
                  <c:v>30010</c:v>
                </c:pt>
                <c:pt idx="266">
                  <c:v>30041</c:v>
                </c:pt>
                <c:pt idx="267">
                  <c:v>30071</c:v>
                </c:pt>
                <c:pt idx="268">
                  <c:v>30102</c:v>
                </c:pt>
                <c:pt idx="269">
                  <c:v>30132</c:v>
                </c:pt>
                <c:pt idx="270">
                  <c:v>30163</c:v>
                </c:pt>
                <c:pt idx="271">
                  <c:v>30194</c:v>
                </c:pt>
                <c:pt idx="272">
                  <c:v>30224</c:v>
                </c:pt>
                <c:pt idx="273">
                  <c:v>30255</c:v>
                </c:pt>
                <c:pt idx="274">
                  <c:v>30285</c:v>
                </c:pt>
                <c:pt idx="275">
                  <c:v>30316</c:v>
                </c:pt>
                <c:pt idx="276">
                  <c:v>30347</c:v>
                </c:pt>
                <c:pt idx="277">
                  <c:v>30375</c:v>
                </c:pt>
                <c:pt idx="278">
                  <c:v>30406</c:v>
                </c:pt>
                <c:pt idx="279">
                  <c:v>30436</c:v>
                </c:pt>
                <c:pt idx="280">
                  <c:v>30467</c:v>
                </c:pt>
                <c:pt idx="281">
                  <c:v>30497</c:v>
                </c:pt>
                <c:pt idx="282">
                  <c:v>30528</c:v>
                </c:pt>
                <c:pt idx="283">
                  <c:v>30559</c:v>
                </c:pt>
                <c:pt idx="284">
                  <c:v>30589</c:v>
                </c:pt>
                <c:pt idx="285">
                  <c:v>30620</c:v>
                </c:pt>
                <c:pt idx="286">
                  <c:v>30650</c:v>
                </c:pt>
                <c:pt idx="287">
                  <c:v>30681</c:v>
                </c:pt>
                <c:pt idx="288">
                  <c:v>30712</c:v>
                </c:pt>
                <c:pt idx="289">
                  <c:v>30741</c:v>
                </c:pt>
                <c:pt idx="290">
                  <c:v>30772</c:v>
                </c:pt>
                <c:pt idx="291">
                  <c:v>30802</c:v>
                </c:pt>
                <c:pt idx="292">
                  <c:v>30833</c:v>
                </c:pt>
                <c:pt idx="293">
                  <c:v>30863</c:v>
                </c:pt>
                <c:pt idx="294">
                  <c:v>30894</c:v>
                </c:pt>
                <c:pt idx="295">
                  <c:v>30925</c:v>
                </c:pt>
                <c:pt idx="296">
                  <c:v>30955</c:v>
                </c:pt>
                <c:pt idx="297">
                  <c:v>30986</c:v>
                </c:pt>
                <c:pt idx="298">
                  <c:v>31016</c:v>
                </c:pt>
                <c:pt idx="299">
                  <c:v>31047</c:v>
                </c:pt>
                <c:pt idx="300">
                  <c:v>31078</c:v>
                </c:pt>
                <c:pt idx="301">
                  <c:v>31106</c:v>
                </c:pt>
                <c:pt idx="302">
                  <c:v>31137</c:v>
                </c:pt>
                <c:pt idx="303">
                  <c:v>31167</c:v>
                </c:pt>
                <c:pt idx="304">
                  <c:v>31198</c:v>
                </c:pt>
                <c:pt idx="305">
                  <c:v>31228</c:v>
                </c:pt>
                <c:pt idx="306">
                  <c:v>31259</c:v>
                </c:pt>
                <c:pt idx="307">
                  <c:v>31290</c:v>
                </c:pt>
                <c:pt idx="308">
                  <c:v>31320</c:v>
                </c:pt>
                <c:pt idx="309">
                  <c:v>31351</c:v>
                </c:pt>
                <c:pt idx="310">
                  <c:v>31381</c:v>
                </c:pt>
                <c:pt idx="311">
                  <c:v>31412</c:v>
                </c:pt>
                <c:pt idx="312">
                  <c:v>31443</c:v>
                </c:pt>
                <c:pt idx="313">
                  <c:v>31471</c:v>
                </c:pt>
                <c:pt idx="314">
                  <c:v>31502</c:v>
                </c:pt>
                <c:pt idx="315">
                  <c:v>31532</c:v>
                </c:pt>
                <c:pt idx="316">
                  <c:v>31563</c:v>
                </c:pt>
                <c:pt idx="317">
                  <c:v>31593</c:v>
                </c:pt>
                <c:pt idx="318">
                  <c:v>31624</c:v>
                </c:pt>
                <c:pt idx="319">
                  <c:v>31655</c:v>
                </c:pt>
                <c:pt idx="320">
                  <c:v>31685</c:v>
                </c:pt>
                <c:pt idx="321">
                  <c:v>31716</c:v>
                </c:pt>
                <c:pt idx="322">
                  <c:v>31746</c:v>
                </c:pt>
                <c:pt idx="323">
                  <c:v>31777</c:v>
                </c:pt>
                <c:pt idx="324">
                  <c:v>31808</c:v>
                </c:pt>
                <c:pt idx="325">
                  <c:v>31836</c:v>
                </c:pt>
                <c:pt idx="326">
                  <c:v>31867</c:v>
                </c:pt>
                <c:pt idx="327">
                  <c:v>31897</c:v>
                </c:pt>
                <c:pt idx="328">
                  <c:v>31928</c:v>
                </c:pt>
                <c:pt idx="329">
                  <c:v>31958</c:v>
                </c:pt>
                <c:pt idx="330">
                  <c:v>31989</c:v>
                </c:pt>
                <c:pt idx="331">
                  <c:v>32020</c:v>
                </c:pt>
                <c:pt idx="332">
                  <c:v>32050</c:v>
                </c:pt>
                <c:pt idx="333">
                  <c:v>32081</c:v>
                </c:pt>
                <c:pt idx="334">
                  <c:v>32111</c:v>
                </c:pt>
                <c:pt idx="335">
                  <c:v>32142</c:v>
                </c:pt>
                <c:pt idx="336">
                  <c:v>32173</c:v>
                </c:pt>
                <c:pt idx="337">
                  <c:v>32202</c:v>
                </c:pt>
                <c:pt idx="338">
                  <c:v>32233</c:v>
                </c:pt>
                <c:pt idx="339">
                  <c:v>32263</c:v>
                </c:pt>
                <c:pt idx="340">
                  <c:v>32294</c:v>
                </c:pt>
                <c:pt idx="341">
                  <c:v>32324</c:v>
                </c:pt>
                <c:pt idx="342">
                  <c:v>32355</c:v>
                </c:pt>
                <c:pt idx="343">
                  <c:v>32386</c:v>
                </c:pt>
                <c:pt idx="344">
                  <c:v>32416</c:v>
                </c:pt>
                <c:pt idx="345">
                  <c:v>32447</c:v>
                </c:pt>
                <c:pt idx="346">
                  <c:v>32477</c:v>
                </c:pt>
                <c:pt idx="347">
                  <c:v>32508</c:v>
                </c:pt>
                <c:pt idx="348">
                  <c:v>32539</c:v>
                </c:pt>
                <c:pt idx="349">
                  <c:v>32567</c:v>
                </c:pt>
                <c:pt idx="350">
                  <c:v>32598</c:v>
                </c:pt>
                <c:pt idx="351">
                  <c:v>32628</c:v>
                </c:pt>
                <c:pt idx="352">
                  <c:v>32659</c:v>
                </c:pt>
                <c:pt idx="353">
                  <c:v>32689</c:v>
                </c:pt>
                <c:pt idx="354">
                  <c:v>32720</c:v>
                </c:pt>
                <c:pt idx="355">
                  <c:v>32751</c:v>
                </c:pt>
                <c:pt idx="356">
                  <c:v>32781</c:v>
                </c:pt>
                <c:pt idx="357">
                  <c:v>32812</c:v>
                </c:pt>
                <c:pt idx="358">
                  <c:v>32842</c:v>
                </c:pt>
                <c:pt idx="359">
                  <c:v>32873</c:v>
                </c:pt>
                <c:pt idx="360">
                  <c:v>32904</c:v>
                </c:pt>
                <c:pt idx="361">
                  <c:v>32932</c:v>
                </c:pt>
                <c:pt idx="362">
                  <c:v>32963</c:v>
                </c:pt>
                <c:pt idx="363">
                  <c:v>32993</c:v>
                </c:pt>
                <c:pt idx="364">
                  <c:v>33024</c:v>
                </c:pt>
                <c:pt idx="365">
                  <c:v>33054</c:v>
                </c:pt>
                <c:pt idx="366">
                  <c:v>33085</c:v>
                </c:pt>
                <c:pt idx="367">
                  <c:v>33116</c:v>
                </c:pt>
                <c:pt idx="368">
                  <c:v>33146</c:v>
                </c:pt>
                <c:pt idx="369">
                  <c:v>33177</c:v>
                </c:pt>
                <c:pt idx="370">
                  <c:v>33207</c:v>
                </c:pt>
                <c:pt idx="371">
                  <c:v>33238</c:v>
                </c:pt>
                <c:pt idx="372">
                  <c:v>33269</c:v>
                </c:pt>
                <c:pt idx="373">
                  <c:v>33297</c:v>
                </c:pt>
                <c:pt idx="374">
                  <c:v>33328</c:v>
                </c:pt>
                <c:pt idx="375">
                  <c:v>33358</c:v>
                </c:pt>
                <c:pt idx="376">
                  <c:v>33389</c:v>
                </c:pt>
                <c:pt idx="377">
                  <c:v>33419</c:v>
                </c:pt>
                <c:pt idx="378">
                  <c:v>33450</c:v>
                </c:pt>
                <c:pt idx="379">
                  <c:v>33481</c:v>
                </c:pt>
                <c:pt idx="380">
                  <c:v>33511</c:v>
                </c:pt>
                <c:pt idx="381">
                  <c:v>33542</c:v>
                </c:pt>
                <c:pt idx="382">
                  <c:v>33572</c:v>
                </c:pt>
                <c:pt idx="383">
                  <c:v>33603</c:v>
                </c:pt>
                <c:pt idx="384">
                  <c:v>33634</c:v>
                </c:pt>
                <c:pt idx="385">
                  <c:v>33663</c:v>
                </c:pt>
                <c:pt idx="386">
                  <c:v>33694</c:v>
                </c:pt>
                <c:pt idx="387">
                  <c:v>33724</c:v>
                </c:pt>
                <c:pt idx="388">
                  <c:v>33755</c:v>
                </c:pt>
                <c:pt idx="389">
                  <c:v>33785</c:v>
                </c:pt>
                <c:pt idx="390">
                  <c:v>33816</c:v>
                </c:pt>
                <c:pt idx="391">
                  <c:v>33847</c:v>
                </c:pt>
                <c:pt idx="392">
                  <c:v>33877</c:v>
                </c:pt>
                <c:pt idx="393">
                  <c:v>33908</c:v>
                </c:pt>
                <c:pt idx="394">
                  <c:v>33938</c:v>
                </c:pt>
                <c:pt idx="395">
                  <c:v>33969</c:v>
                </c:pt>
                <c:pt idx="396">
                  <c:v>34000</c:v>
                </c:pt>
                <c:pt idx="397">
                  <c:v>34028</c:v>
                </c:pt>
                <c:pt idx="398">
                  <c:v>34059</c:v>
                </c:pt>
                <c:pt idx="399">
                  <c:v>34089</c:v>
                </c:pt>
                <c:pt idx="400">
                  <c:v>34120</c:v>
                </c:pt>
                <c:pt idx="401">
                  <c:v>34150</c:v>
                </c:pt>
                <c:pt idx="402">
                  <c:v>34181</c:v>
                </c:pt>
                <c:pt idx="403">
                  <c:v>34212</c:v>
                </c:pt>
                <c:pt idx="404">
                  <c:v>34242</c:v>
                </c:pt>
                <c:pt idx="405">
                  <c:v>34273</c:v>
                </c:pt>
                <c:pt idx="406">
                  <c:v>34303</c:v>
                </c:pt>
                <c:pt idx="407">
                  <c:v>34334</c:v>
                </c:pt>
                <c:pt idx="408">
                  <c:v>34365</c:v>
                </c:pt>
                <c:pt idx="409">
                  <c:v>34393</c:v>
                </c:pt>
                <c:pt idx="410">
                  <c:v>34424</c:v>
                </c:pt>
                <c:pt idx="411">
                  <c:v>34454</c:v>
                </c:pt>
                <c:pt idx="412">
                  <c:v>34485</c:v>
                </c:pt>
                <c:pt idx="413">
                  <c:v>34515</c:v>
                </c:pt>
                <c:pt idx="414">
                  <c:v>34546</c:v>
                </c:pt>
                <c:pt idx="415">
                  <c:v>34577</c:v>
                </c:pt>
                <c:pt idx="416">
                  <c:v>34607</c:v>
                </c:pt>
                <c:pt idx="417">
                  <c:v>34638</c:v>
                </c:pt>
                <c:pt idx="418">
                  <c:v>34668</c:v>
                </c:pt>
                <c:pt idx="419">
                  <c:v>34699</c:v>
                </c:pt>
                <c:pt idx="420">
                  <c:v>34730</c:v>
                </c:pt>
                <c:pt idx="421">
                  <c:v>34758</c:v>
                </c:pt>
                <c:pt idx="422">
                  <c:v>34789</c:v>
                </c:pt>
                <c:pt idx="423">
                  <c:v>34819</c:v>
                </c:pt>
                <c:pt idx="424">
                  <c:v>34850</c:v>
                </c:pt>
                <c:pt idx="425">
                  <c:v>34880</c:v>
                </c:pt>
                <c:pt idx="426">
                  <c:v>34911</c:v>
                </c:pt>
                <c:pt idx="427">
                  <c:v>34942</c:v>
                </c:pt>
                <c:pt idx="428">
                  <c:v>34972</c:v>
                </c:pt>
                <c:pt idx="429">
                  <c:v>35003</c:v>
                </c:pt>
                <c:pt idx="430">
                  <c:v>35033</c:v>
                </c:pt>
                <c:pt idx="431">
                  <c:v>35064</c:v>
                </c:pt>
                <c:pt idx="432">
                  <c:v>35095</c:v>
                </c:pt>
                <c:pt idx="433">
                  <c:v>35124</c:v>
                </c:pt>
                <c:pt idx="434">
                  <c:v>35155</c:v>
                </c:pt>
                <c:pt idx="435">
                  <c:v>35185</c:v>
                </c:pt>
                <c:pt idx="436">
                  <c:v>35216</c:v>
                </c:pt>
                <c:pt idx="437">
                  <c:v>35246</c:v>
                </c:pt>
                <c:pt idx="438">
                  <c:v>35277</c:v>
                </c:pt>
                <c:pt idx="439">
                  <c:v>35308</c:v>
                </c:pt>
                <c:pt idx="440">
                  <c:v>35338</c:v>
                </c:pt>
                <c:pt idx="441">
                  <c:v>35369</c:v>
                </c:pt>
                <c:pt idx="442">
                  <c:v>35399</c:v>
                </c:pt>
                <c:pt idx="443">
                  <c:v>35430</c:v>
                </c:pt>
                <c:pt idx="444">
                  <c:v>35461</c:v>
                </c:pt>
                <c:pt idx="445">
                  <c:v>35489</c:v>
                </c:pt>
                <c:pt idx="446">
                  <c:v>35520</c:v>
                </c:pt>
                <c:pt idx="447">
                  <c:v>35550</c:v>
                </c:pt>
                <c:pt idx="448">
                  <c:v>35581</c:v>
                </c:pt>
                <c:pt idx="449">
                  <c:v>35611</c:v>
                </c:pt>
                <c:pt idx="450">
                  <c:v>35642</c:v>
                </c:pt>
                <c:pt idx="451">
                  <c:v>35673</c:v>
                </c:pt>
                <c:pt idx="452">
                  <c:v>35703</c:v>
                </c:pt>
                <c:pt idx="453">
                  <c:v>35734</c:v>
                </c:pt>
                <c:pt idx="454">
                  <c:v>35764</c:v>
                </c:pt>
                <c:pt idx="455">
                  <c:v>35795</c:v>
                </c:pt>
                <c:pt idx="456">
                  <c:v>35826</c:v>
                </c:pt>
                <c:pt idx="457">
                  <c:v>35854</c:v>
                </c:pt>
                <c:pt idx="458">
                  <c:v>35885</c:v>
                </c:pt>
                <c:pt idx="459">
                  <c:v>35915</c:v>
                </c:pt>
                <c:pt idx="460">
                  <c:v>35946</c:v>
                </c:pt>
                <c:pt idx="461">
                  <c:v>35976</c:v>
                </c:pt>
                <c:pt idx="462">
                  <c:v>36007</c:v>
                </c:pt>
                <c:pt idx="463">
                  <c:v>36038</c:v>
                </c:pt>
                <c:pt idx="464">
                  <c:v>36068</c:v>
                </c:pt>
                <c:pt idx="465">
                  <c:v>36099</c:v>
                </c:pt>
                <c:pt idx="466">
                  <c:v>36129</c:v>
                </c:pt>
                <c:pt idx="467">
                  <c:v>36160</c:v>
                </c:pt>
                <c:pt idx="468">
                  <c:v>36191</c:v>
                </c:pt>
                <c:pt idx="469">
                  <c:v>36219</c:v>
                </c:pt>
                <c:pt idx="470">
                  <c:v>36250</c:v>
                </c:pt>
                <c:pt idx="471">
                  <c:v>36280</c:v>
                </c:pt>
                <c:pt idx="472">
                  <c:v>36311</c:v>
                </c:pt>
                <c:pt idx="473">
                  <c:v>36341</c:v>
                </c:pt>
                <c:pt idx="474">
                  <c:v>36372</c:v>
                </c:pt>
                <c:pt idx="475">
                  <c:v>36403</c:v>
                </c:pt>
                <c:pt idx="476">
                  <c:v>36433</c:v>
                </c:pt>
                <c:pt idx="477">
                  <c:v>36464</c:v>
                </c:pt>
                <c:pt idx="478">
                  <c:v>36494</c:v>
                </c:pt>
                <c:pt idx="479">
                  <c:v>36525</c:v>
                </c:pt>
                <c:pt idx="480">
                  <c:v>36556</c:v>
                </c:pt>
                <c:pt idx="481">
                  <c:v>36585</c:v>
                </c:pt>
                <c:pt idx="482">
                  <c:v>36616</c:v>
                </c:pt>
                <c:pt idx="483">
                  <c:v>36646</c:v>
                </c:pt>
                <c:pt idx="484">
                  <c:v>36677</c:v>
                </c:pt>
                <c:pt idx="485">
                  <c:v>36707</c:v>
                </c:pt>
                <c:pt idx="486">
                  <c:v>36738</c:v>
                </c:pt>
                <c:pt idx="487">
                  <c:v>36769</c:v>
                </c:pt>
                <c:pt idx="488">
                  <c:v>36799</c:v>
                </c:pt>
                <c:pt idx="489">
                  <c:v>36830</c:v>
                </c:pt>
                <c:pt idx="490">
                  <c:v>36860</c:v>
                </c:pt>
                <c:pt idx="491">
                  <c:v>36891</c:v>
                </c:pt>
                <c:pt idx="492">
                  <c:v>36922</c:v>
                </c:pt>
                <c:pt idx="493">
                  <c:v>36950</c:v>
                </c:pt>
                <c:pt idx="494">
                  <c:v>36981</c:v>
                </c:pt>
                <c:pt idx="495">
                  <c:v>37011</c:v>
                </c:pt>
                <c:pt idx="496">
                  <c:v>37042</c:v>
                </c:pt>
                <c:pt idx="497">
                  <c:v>37072</c:v>
                </c:pt>
                <c:pt idx="498">
                  <c:v>37103</c:v>
                </c:pt>
                <c:pt idx="499">
                  <c:v>37134</c:v>
                </c:pt>
                <c:pt idx="500">
                  <c:v>37164</c:v>
                </c:pt>
                <c:pt idx="501">
                  <c:v>37195</c:v>
                </c:pt>
                <c:pt idx="502">
                  <c:v>37225</c:v>
                </c:pt>
                <c:pt idx="503">
                  <c:v>37256</c:v>
                </c:pt>
                <c:pt idx="504">
                  <c:v>37287</c:v>
                </c:pt>
                <c:pt idx="505">
                  <c:v>37315</c:v>
                </c:pt>
                <c:pt idx="506">
                  <c:v>37346</c:v>
                </c:pt>
                <c:pt idx="507">
                  <c:v>37376</c:v>
                </c:pt>
                <c:pt idx="508">
                  <c:v>37407</c:v>
                </c:pt>
                <c:pt idx="509">
                  <c:v>37437</c:v>
                </c:pt>
                <c:pt idx="510">
                  <c:v>37468</c:v>
                </c:pt>
                <c:pt idx="511">
                  <c:v>37499</c:v>
                </c:pt>
                <c:pt idx="512">
                  <c:v>37529</c:v>
                </c:pt>
                <c:pt idx="513">
                  <c:v>37560</c:v>
                </c:pt>
                <c:pt idx="514">
                  <c:v>37590</c:v>
                </c:pt>
                <c:pt idx="515">
                  <c:v>37621</c:v>
                </c:pt>
                <c:pt idx="516">
                  <c:v>37652</c:v>
                </c:pt>
                <c:pt idx="517">
                  <c:v>37680</c:v>
                </c:pt>
                <c:pt idx="518">
                  <c:v>37711</c:v>
                </c:pt>
                <c:pt idx="519">
                  <c:v>37741</c:v>
                </c:pt>
                <c:pt idx="520">
                  <c:v>37772</c:v>
                </c:pt>
                <c:pt idx="521">
                  <c:v>37802</c:v>
                </c:pt>
                <c:pt idx="522">
                  <c:v>37833</c:v>
                </c:pt>
                <c:pt idx="523">
                  <c:v>37864</c:v>
                </c:pt>
                <c:pt idx="524">
                  <c:v>37894</c:v>
                </c:pt>
                <c:pt idx="525">
                  <c:v>37925</c:v>
                </c:pt>
                <c:pt idx="526">
                  <c:v>37955</c:v>
                </c:pt>
                <c:pt idx="527">
                  <c:v>37986</c:v>
                </c:pt>
                <c:pt idx="528">
                  <c:v>38017</c:v>
                </c:pt>
                <c:pt idx="529">
                  <c:v>38046</c:v>
                </c:pt>
                <c:pt idx="530">
                  <c:v>38077</c:v>
                </c:pt>
                <c:pt idx="531">
                  <c:v>38107</c:v>
                </c:pt>
                <c:pt idx="532">
                  <c:v>38138</c:v>
                </c:pt>
                <c:pt idx="533">
                  <c:v>38168</c:v>
                </c:pt>
                <c:pt idx="534">
                  <c:v>38199</c:v>
                </c:pt>
                <c:pt idx="535">
                  <c:v>38230</c:v>
                </c:pt>
                <c:pt idx="536">
                  <c:v>38260</c:v>
                </c:pt>
                <c:pt idx="537">
                  <c:v>38291</c:v>
                </c:pt>
                <c:pt idx="538">
                  <c:v>38321</c:v>
                </c:pt>
                <c:pt idx="539">
                  <c:v>38352</c:v>
                </c:pt>
                <c:pt idx="540">
                  <c:v>38383</c:v>
                </c:pt>
                <c:pt idx="541">
                  <c:v>38411</c:v>
                </c:pt>
                <c:pt idx="542">
                  <c:v>38442</c:v>
                </c:pt>
                <c:pt idx="543">
                  <c:v>38472</c:v>
                </c:pt>
                <c:pt idx="544">
                  <c:v>38503</c:v>
                </c:pt>
                <c:pt idx="545">
                  <c:v>38533</c:v>
                </c:pt>
                <c:pt idx="546">
                  <c:v>38564</c:v>
                </c:pt>
                <c:pt idx="547">
                  <c:v>38595</c:v>
                </c:pt>
                <c:pt idx="548">
                  <c:v>38625</c:v>
                </c:pt>
                <c:pt idx="549">
                  <c:v>38656</c:v>
                </c:pt>
                <c:pt idx="550">
                  <c:v>38686</c:v>
                </c:pt>
                <c:pt idx="551">
                  <c:v>38717</c:v>
                </c:pt>
                <c:pt idx="552">
                  <c:v>38748</c:v>
                </c:pt>
                <c:pt idx="553">
                  <c:v>38776</c:v>
                </c:pt>
                <c:pt idx="554">
                  <c:v>38807</c:v>
                </c:pt>
                <c:pt idx="555">
                  <c:v>38837</c:v>
                </c:pt>
                <c:pt idx="556">
                  <c:v>38868</c:v>
                </c:pt>
                <c:pt idx="557">
                  <c:v>38898</c:v>
                </c:pt>
                <c:pt idx="558">
                  <c:v>38929</c:v>
                </c:pt>
                <c:pt idx="559">
                  <c:v>38960</c:v>
                </c:pt>
                <c:pt idx="560">
                  <c:v>38990</c:v>
                </c:pt>
                <c:pt idx="561">
                  <c:v>39021</c:v>
                </c:pt>
                <c:pt idx="562">
                  <c:v>39051</c:v>
                </c:pt>
                <c:pt idx="563">
                  <c:v>39082</c:v>
                </c:pt>
                <c:pt idx="564">
                  <c:v>39113</c:v>
                </c:pt>
                <c:pt idx="565">
                  <c:v>39141</c:v>
                </c:pt>
                <c:pt idx="566">
                  <c:v>39172</c:v>
                </c:pt>
                <c:pt idx="567">
                  <c:v>39202</c:v>
                </c:pt>
                <c:pt idx="568">
                  <c:v>39233</c:v>
                </c:pt>
                <c:pt idx="569">
                  <c:v>39263</c:v>
                </c:pt>
                <c:pt idx="570">
                  <c:v>39294</c:v>
                </c:pt>
                <c:pt idx="571">
                  <c:v>39325</c:v>
                </c:pt>
                <c:pt idx="572">
                  <c:v>39355</c:v>
                </c:pt>
                <c:pt idx="573">
                  <c:v>39386</c:v>
                </c:pt>
                <c:pt idx="574">
                  <c:v>39416</c:v>
                </c:pt>
                <c:pt idx="575">
                  <c:v>39447</c:v>
                </c:pt>
                <c:pt idx="576">
                  <c:v>39478</c:v>
                </c:pt>
                <c:pt idx="577">
                  <c:v>39507</c:v>
                </c:pt>
                <c:pt idx="578">
                  <c:v>39538</c:v>
                </c:pt>
                <c:pt idx="579">
                  <c:v>39568</c:v>
                </c:pt>
                <c:pt idx="580">
                  <c:v>39599</c:v>
                </c:pt>
                <c:pt idx="581">
                  <c:v>39629</c:v>
                </c:pt>
                <c:pt idx="582">
                  <c:v>39660</c:v>
                </c:pt>
                <c:pt idx="583">
                  <c:v>39691</c:v>
                </c:pt>
                <c:pt idx="584">
                  <c:v>39721</c:v>
                </c:pt>
                <c:pt idx="585">
                  <c:v>39752</c:v>
                </c:pt>
                <c:pt idx="586">
                  <c:v>39782</c:v>
                </c:pt>
                <c:pt idx="587">
                  <c:v>39813</c:v>
                </c:pt>
                <c:pt idx="588">
                  <c:v>39844</c:v>
                </c:pt>
                <c:pt idx="589">
                  <c:v>39872</c:v>
                </c:pt>
                <c:pt idx="590">
                  <c:v>39903</c:v>
                </c:pt>
                <c:pt idx="591">
                  <c:v>39933</c:v>
                </c:pt>
                <c:pt idx="592">
                  <c:v>39964</c:v>
                </c:pt>
                <c:pt idx="593">
                  <c:v>39994</c:v>
                </c:pt>
                <c:pt idx="594">
                  <c:v>40025</c:v>
                </c:pt>
                <c:pt idx="595">
                  <c:v>40056</c:v>
                </c:pt>
                <c:pt idx="596">
                  <c:v>40086</c:v>
                </c:pt>
                <c:pt idx="597">
                  <c:v>40117</c:v>
                </c:pt>
                <c:pt idx="598">
                  <c:v>40147</c:v>
                </c:pt>
                <c:pt idx="599">
                  <c:v>40178</c:v>
                </c:pt>
                <c:pt idx="600">
                  <c:v>40209</c:v>
                </c:pt>
                <c:pt idx="601">
                  <c:v>40237</c:v>
                </c:pt>
                <c:pt idx="602">
                  <c:v>40268</c:v>
                </c:pt>
                <c:pt idx="603">
                  <c:v>40298</c:v>
                </c:pt>
                <c:pt idx="604">
                  <c:v>40329</c:v>
                </c:pt>
                <c:pt idx="605">
                  <c:v>40359</c:v>
                </c:pt>
                <c:pt idx="606">
                  <c:v>40390</c:v>
                </c:pt>
                <c:pt idx="607">
                  <c:v>40421</c:v>
                </c:pt>
                <c:pt idx="608">
                  <c:v>40451</c:v>
                </c:pt>
                <c:pt idx="609">
                  <c:v>40482</c:v>
                </c:pt>
                <c:pt idx="610">
                  <c:v>40512</c:v>
                </c:pt>
                <c:pt idx="611">
                  <c:v>40543</c:v>
                </c:pt>
                <c:pt idx="612">
                  <c:v>40574</c:v>
                </c:pt>
                <c:pt idx="613">
                  <c:v>40602</c:v>
                </c:pt>
                <c:pt idx="614">
                  <c:v>40633</c:v>
                </c:pt>
                <c:pt idx="615">
                  <c:v>40663</c:v>
                </c:pt>
                <c:pt idx="616">
                  <c:v>40694</c:v>
                </c:pt>
                <c:pt idx="617">
                  <c:v>40724</c:v>
                </c:pt>
                <c:pt idx="618">
                  <c:v>40755</c:v>
                </c:pt>
                <c:pt idx="619">
                  <c:v>40786</c:v>
                </c:pt>
                <c:pt idx="620">
                  <c:v>40816</c:v>
                </c:pt>
                <c:pt idx="621">
                  <c:v>40847</c:v>
                </c:pt>
                <c:pt idx="622">
                  <c:v>40877</c:v>
                </c:pt>
                <c:pt idx="623">
                  <c:v>40908</c:v>
                </c:pt>
                <c:pt idx="624">
                  <c:v>40939</c:v>
                </c:pt>
                <c:pt idx="625">
                  <c:v>40968</c:v>
                </c:pt>
                <c:pt idx="626">
                  <c:v>40999</c:v>
                </c:pt>
                <c:pt idx="627">
                  <c:v>41029</c:v>
                </c:pt>
                <c:pt idx="628">
                  <c:v>41060</c:v>
                </c:pt>
                <c:pt idx="629">
                  <c:v>41090</c:v>
                </c:pt>
                <c:pt idx="630">
                  <c:v>41121</c:v>
                </c:pt>
                <c:pt idx="631">
                  <c:v>41152</c:v>
                </c:pt>
                <c:pt idx="632">
                  <c:v>41182</c:v>
                </c:pt>
                <c:pt idx="633">
                  <c:v>41213</c:v>
                </c:pt>
                <c:pt idx="634">
                  <c:v>41243</c:v>
                </c:pt>
                <c:pt idx="635">
                  <c:v>41274</c:v>
                </c:pt>
                <c:pt idx="636">
                  <c:v>41305</c:v>
                </c:pt>
                <c:pt idx="637">
                  <c:v>41333</c:v>
                </c:pt>
                <c:pt idx="638">
                  <c:v>41364</c:v>
                </c:pt>
                <c:pt idx="639">
                  <c:v>41394</c:v>
                </c:pt>
                <c:pt idx="640">
                  <c:v>41425</c:v>
                </c:pt>
                <c:pt idx="641">
                  <c:v>41455</c:v>
                </c:pt>
                <c:pt idx="642">
                  <c:v>41486</c:v>
                </c:pt>
                <c:pt idx="643">
                  <c:v>41517</c:v>
                </c:pt>
                <c:pt idx="644">
                  <c:v>41547</c:v>
                </c:pt>
                <c:pt idx="645">
                  <c:v>41578</c:v>
                </c:pt>
                <c:pt idx="646">
                  <c:v>41608</c:v>
                </c:pt>
                <c:pt idx="647">
                  <c:v>41639</c:v>
                </c:pt>
                <c:pt idx="648">
                  <c:v>41670</c:v>
                </c:pt>
                <c:pt idx="649">
                  <c:v>41698</c:v>
                </c:pt>
                <c:pt idx="650">
                  <c:v>41729</c:v>
                </c:pt>
                <c:pt idx="651">
                  <c:v>41759</c:v>
                </c:pt>
                <c:pt idx="652">
                  <c:v>41790</c:v>
                </c:pt>
                <c:pt idx="653">
                  <c:v>41820</c:v>
                </c:pt>
                <c:pt idx="654">
                  <c:v>41851</c:v>
                </c:pt>
                <c:pt idx="655">
                  <c:v>41882</c:v>
                </c:pt>
                <c:pt idx="656">
                  <c:v>41912</c:v>
                </c:pt>
                <c:pt idx="657">
                  <c:v>41943</c:v>
                </c:pt>
                <c:pt idx="658">
                  <c:v>41973</c:v>
                </c:pt>
                <c:pt idx="659">
                  <c:v>42004</c:v>
                </c:pt>
                <c:pt idx="660">
                  <c:v>42035</c:v>
                </c:pt>
                <c:pt idx="661">
                  <c:v>42063</c:v>
                </c:pt>
                <c:pt idx="662">
                  <c:v>42094</c:v>
                </c:pt>
                <c:pt idx="663">
                  <c:v>42124</c:v>
                </c:pt>
                <c:pt idx="664">
                  <c:v>42155</c:v>
                </c:pt>
                <c:pt idx="665">
                  <c:v>42185</c:v>
                </c:pt>
                <c:pt idx="666">
                  <c:v>42216</c:v>
                </c:pt>
                <c:pt idx="667">
                  <c:v>42247</c:v>
                </c:pt>
                <c:pt idx="668">
                  <c:v>42277</c:v>
                </c:pt>
                <c:pt idx="669">
                  <c:v>42308</c:v>
                </c:pt>
                <c:pt idx="670">
                  <c:v>42338</c:v>
                </c:pt>
                <c:pt idx="671">
                  <c:v>42369</c:v>
                </c:pt>
                <c:pt idx="672">
                  <c:v>42400</c:v>
                </c:pt>
                <c:pt idx="673">
                  <c:v>42429</c:v>
                </c:pt>
                <c:pt idx="674">
                  <c:v>42460</c:v>
                </c:pt>
                <c:pt idx="675">
                  <c:v>42490</c:v>
                </c:pt>
                <c:pt idx="676">
                  <c:v>42521</c:v>
                </c:pt>
                <c:pt idx="677">
                  <c:v>42551</c:v>
                </c:pt>
                <c:pt idx="678">
                  <c:v>42582</c:v>
                </c:pt>
                <c:pt idx="679">
                  <c:v>42613</c:v>
                </c:pt>
                <c:pt idx="680">
                  <c:v>42643</c:v>
                </c:pt>
                <c:pt idx="681">
                  <c:v>42674</c:v>
                </c:pt>
                <c:pt idx="682">
                  <c:v>42704</c:v>
                </c:pt>
                <c:pt idx="683">
                  <c:v>42735</c:v>
                </c:pt>
                <c:pt idx="684">
                  <c:v>42766</c:v>
                </c:pt>
                <c:pt idx="685">
                  <c:v>42794</c:v>
                </c:pt>
                <c:pt idx="686">
                  <c:v>42825</c:v>
                </c:pt>
                <c:pt idx="687">
                  <c:v>42855</c:v>
                </c:pt>
                <c:pt idx="688">
                  <c:v>42886</c:v>
                </c:pt>
                <c:pt idx="689">
                  <c:v>42916</c:v>
                </c:pt>
                <c:pt idx="690">
                  <c:v>42947</c:v>
                </c:pt>
                <c:pt idx="691">
                  <c:v>42978</c:v>
                </c:pt>
                <c:pt idx="692">
                  <c:v>43008</c:v>
                </c:pt>
                <c:pt idx="693">
                  <c:v>43039</c:v>
                </c:pt>
                <c:pt idx="694">
                  <c:v>43069</c:v>
                </c:pt>
                <c:pt idx="695">
                  <c:v>43100</c:v>
                </c:pt>
                <c:pt idx="696">
                  <c:v>43131</c:v>
                </c:pt>
                <c:pt idx="697">
                  <c:v>43159</c:v>
                </c:pt>
                <c:pt idx="698">
                  <c:v>43190</c:v>
                </c:pt>
                <c:pt idx="699">
                  <c:v>43220</c:v>
                </c:pt>
                <c:pt idx="700">
                  <c:v>43251</c:v>
                </c:pt>
                <c:pt idx="701">
                  <c:v>43281</c:v>
                </c:pt>
                <c:pt idx="702">
                  <c:v>43312</c:v>
                </c:pt>
                <c:pt idx="703">
                  <c:v>43343</c:v>
                </c:pt>
                <c:pt idx="704">
                  <c:v>43373</c:v>
                </c:pt>
                <c:pt idx="705">
                  <c:v>43404</c:v>
                </c:pt>
                <c:pt idx="706">
                  <c:v>43434</c:v>
                </c:pt>
                <c:pt idx="707">
                  <c:v>43465</c:v>
                </c:pt>
                <c:pt idx="708">
                  <c:v>43496</c:v>
                </c:pt>
                <c:pt idx="709">
                  <c:v>43524</c:v>
                </c:pt>
                <c:pt idx="710">
                  <c:v>43555</c:v>
                </c:pt>
                <c:pt idx="711">
                  <c:v>43585</c:v>
                </c:pt>
                <c:pt idx="712">
                  <c:v>43616</c:v>
                </c:pt>
                <c:pt idx="713">
                  <c:v>43646</c:v>
                </c:pt>
                <c:pt idx="714">
                  <c:v>43677</c:v>
                </c:pt>
                <c:pt idx="715">
                  <c:v>43708</c:v>
                </c:pt>
                <c:pt idx="716">
                  <c:v>43738</c:v>
                </c:pt>
                <c:pt idx="717">
                  <c:v>43769</c:v>
                </c:pt>
                <c:pt idx="718">
                  <c:v>43799</c:v>
                </c:pt>
                <c:pt idx="719">
                  <c:v>43830</c:v>
                </c:pt>
                <c:pt idx="720">
                  <c:v>43861</c:v>
                </c:pt>
                <c:pt idx="721">
                  <c:v>43890</c:v>
                </c:pt>
                <c:pt idx="722">
                  <c:v>43921</c:v>
                </c:pt>
                <c:pt idx="723">
                  <c:v>43951</c:v>
                </c:pt>
                <c:pt idx="724">
                  <c:v>43982</c:v>
                </c:pt>
                <c:pt idx="725">
                  <c:v>44012</c:v>
                </c:pt>
                <c:pt idx="726">
                  <c:v>44043</c:v>
                </c:pt>
                <c:pt idx="727">
                  <c:v>44074</c:v>
                </c:pt>
                <c:pt idx="728">
                  <c:v>44104</c:v>
                </c:pt>
                <c:pt idx="729">
                  <c:v>44135</c:v>
                </c:pt>
                <c:pt idx="730">
                  <c:v>44165</c:v>
                </c:pt>
                <c:pt idx="731">
                  <c:v>44196</c:v>
                </c:pt>
                <c:pt idx="732">
                  <c:v>44227</c:v>
                </c:pt>
                <c:pt idx="733">
                  <c:v>44255</c:v>
                </c:pt>
                <c:pt idx="734">
                  <c:v>44286</c:v>
                </c:pt>
                <c:pt idx="735">
                  <c:v>44316</c:v>
                </c:pt>
                <c:pt idx="736">
                  <c:v>44347</c:v>
                </c:pt>
                <c:pt idx="737">
                  <c:v>44377</c:v>
                </c:pt>
                <c:pt idx="738">
                  <c:v>44408</c:v>
                </c:pt>
                <c:pt idx="739">
                  <c:v>44439</c:v>
                </c:pt>
                <c:pt idx="740">
                  <c:v>44469</c:v>
                </c:pt>
                <c:pt idx="741">
                  <c:v>44500</c:v>
                </c:pt>
                <c:pt idx="742">
                  <c:v>44530</c:v>
                </c:pt>
                <c:pt idx="743">
                  <c:v>44561</c:v>
                </c:pt>
                <c:pt idx="744">
                  <c:v>44592</c:v>
                </c:pt>
                <c:pt idx="745">
                  <c:v>44620</c:v>
                </c:pt>
                <c:pt idx="746">
                  <c:v>44651</c:v>
                </c:pt>
                <c:pt idx="747">
                  <c:v>44681</c:v>
                </c:pt>
                <c:pt idx="748">
                  <c:v>44712</c:v>
                </c:pt>
                <c:pt idx="749">
                  <c:v>44742</c:v>
                </c:pt>
                <c:pt idx="750">
                  <c:v>44773</c:v>
                </c:pt>
                <c:pt idx="751">
                  <c:v>44804</c:v>
                </c:pt>
                <c:pt idx="752">
                  <c:v>44834</c:v>
                </c:pt>
                <c:pt idx="753">
                  <c:v>44865</c:v>
                </c:pt>
                <c:pt idx="754">
                  <c:v>44895</c:v>
                </c:pt>
                <c:pt idx="755">
                  <c:v>44926</c:v>
                </c:pt>
                <c:pt idx="756">
                  <c:v>44957</c:v>
                </c:pt>
                <c:pt idx="757">
                  <c:v>44985</c:v>
                </c:pt>
                <c:pt idx="758">
                  <c:v>45016</c:v>
                </c:pt>
                <c:pt idx="759">
                  <c:v>45046</c:v>
                </c:pt>
                <c:pt idx="760">
                  <c:v>45077</c:v>
                </c:pt>
                <c:pt idx="761">
                  <c:v>45107</c:v>
                </c:pt>
                <c:pt idx="762">
                  <c:v>45138</c:v>
                </c:pt>
                <c:pt idx="763">
                  <c:v>45169</c:v>
                </c:pt>
                <c:pt idx="764">
                  <c:v>45199</c:v>
                </c:pt>
                <c:pt idx="765">
                  <c:v>45230</c:v>
                </c:pt>
                <c:pt idx="766">
                  <c:v>45260</c:v>
                </c:pt>
                <c:pt idx="767">
                  <c:v>45291</c:v>
                </c:pt>
                <c:pt idx="768">
                  <c:v>45322</c:v>
                </c:pt>
                <c:pt idx="769">
                  <c:v>45351</c:v>
                </c:pt>
                <c:pt idx="770">
                  <c:v>45382</c:v>
                </c:pt>
                <c:pt idx="771">
                  <c:v>45412</c:v>
                </c:pt>
                <c:pt idx="772">
                  <c:v>45443</c:v>
                </c:pt>
                <c:pt idx="773">
                  <c:v>45473</c:v>
                </c:pt>
                <c:pt idx="774">
                  <c:v>45504</c:v>
                </c:pt>
                <c:pt idx="775">
                  <c:v>45535</c:v>
                </c:pt>
                <c:pt idx="776">
                  <c:v>45565</c:v>
                </c:pt>
                <c:pt idx="777">
                  <c:v>45596</c:v>
                </c:pt>
                <c:pt idx="778">
                  <c:v>45626</c:v>
                </c:pt>
                <c:pt idx="779">
                  <c:v>45657</c:v>
                </c:pt>
                <c:pt idx="780">
                  <c:v>45688</c:v>
                </c:pt>
                <c:pt idx="781">
                  <c:v>45716</c:v>
                </c:pt>
                <c:pt idx="782">
                  <c:v>45747</c:v>
                </c:pt>
                <c:pt idx="783">
                  <c:v>45777</c:v>
                </c:pt>
                <c:pt idx="784">
                  <c:v>45808</c:v>
                </c:pt>
                <c:pt idx="785">
                  <c:v>45838</c:v>
                </c:pt>
                <c:pt idx="786">
                  <c:v>45869</c:v>
                </c:pt>
                <c:pt idx="787">
                  <c:v>45900</c:v>
                </c:pt>
                <c:pt idx="788">
                  <c:v>45930</c:v>
                </c:pt>
                <c:pt idx="789">
                  <c:v>45961</c:v>
                </c:pt>
                <c:pt idx="790">
                  <c:v>45991</c:v>
                </c:pt>
                <c:pt idx="791">
                  <c:v>46022</c:v>
                </c:pt>
                <c:pt idx="792">
                  <c:v>46053</c:v>
                </c:pt>
                <c:pt idx="793">
                  <c:v>46081</c:v>
                </c:pt>
                <c:pt idx="794">
                  <c:v>46112</c:v>
                </c:pt>
                <c:pt idx="795">
                  <c:v>46142</c:v>
                </c:pt>
                <c:pt idx="796">
                  <c:v>46173</c:v>
                </c:pt>
                <c:pt idx="797">
                  <c:v>46203</c:v>
                </c:pt>
              </c:numCache>
            </c:numRef>
          </c:cat>
          <c:val>
            <c:numRef>
              <c:f>Sheet1!$C$10:$C$1540</c:f>
              <c:numCache>
                <c:formatCode>General</c:formatCode>
                <c:ptCount val="1531"/>
                <c:pt idx="0">
                  <c:v>50</c:v>
                </c:pt>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50</c:v>
                </c:pt>
                <c:pt idx="16">
                  <c:v>50</c:v>
                </c:pt>
                <c:pt idx="17">
                  <c:v>50</c:v>
                </c:pt>
                <c:pt idx="18">
                  <c:v>50</c:v>
                </c:pt>
                <c:pt idx="19">
                  <c:v>50</c:v>
                </c:pt>
                <c:pt idx="20">
                  <c:v>50</c:v>
                </c:pt>
                <c:pt idx="21">
                  <c:v>50</c:v>
                </c:pt>
                <c:pt idx="22">
                  <c:v>50</c:v>
                </c:pt>
                <c:pt idx="23">
                  <c:v>50</c:v>
                </c:pt>
                <c:pt idx="24">
                  <c:v>50</c:v>
                </c:pt>
                <c:pt idx="25">
                  <c:v>50</c:v>
                </c:pt>
                <c:pt idx="26">
                  <c:v>50</c:v>
                </c:pt>
                <c:pt idx="27">
                  <c:v>50</c:v>
                </c:pt>
                <c:pt idx="28">
                  <c:v>50</c:v>
                </c:pt>
                <c:pt idx="29">
                  <c:v>50</c:v>
                </c:pt>
                <c:pt idx="30">
                  <c:v>50</c:v>
                </c:pt>
                <c:pt idx="31">
                  <c:v>50</c:v>
                </c:pt>
                <c:pt idx="32">
                  <c:v>50</c:v>
                </c:pt>
                <c:pt idx="33">
                  <c:v>50</c:v>
                </c:pt>
                <c:pt idx="34">
                  <c:v>50</c:v>
                </c:pt>
                <c:pt idx="35">
                  <c:v>50</c:v>
                </c:pt>
                <c:pt idx="36">
                  <c:v>50</c:v>
                </c:pt>
                <c:pt idx="37">
                  <c:v>50</c:v>
                </c:pt>
                <c:pt idx="38">
                  <c:v>50</c:v>
                </c:pt>
                <c:pt idx="39">
                  <c:v>50</c:v>
                </c:pt>
                <c:pt idx="40">
                  <c:v>50</c:v>
                </c:pt>
                <c:pt idx="41">
                  <c:v>50</c:v>
                </c:pt>
                <c:pt idx="42">
                  <c:v>50</c:v>
                </c:pt>
                <c:pt idx="43">
                  <c:v>50</c:v>
                </c:pt>
                <c:pt idx="44">
                  <c:v>50</c:v>
                </c:pt>
                <c:pt idx="45">
                  <c:v>50</c:v>
                </c:pt>
                <c:pt idx="46">
                  <c:v>50</c:v>
                </c:pt>
                <c:pt idx="47">
                  <c:v>50</c:v>
                </c:pt>
                <c:pt idx="48">
                  <c:v>50</c:v>
                </c:pt>
                <c:pt idx="49">
                  <c:v>50</c:v>
                </c:pt>
                <c:pt idx="50">
                  <c:v>50</c:v>
                </c:pt>
                <c:pt idx="51">
                  <c:v>50</c:v>
                </c:pt>
                <c:pt idx="52">
                  <c:v>50</c:v>
                </c:pt>
                <c:pt idx="53">
                  <c:v>50</c:v>
                </c:pt>
                <c:pt idx="54">
                  <c:v>50</c:v>
                </c:pt>
                <c:pt idx="55">
                  <c:v>50</c:v>
                </c:pt>
                <c:pt idx="56">
                  <c:v>50</c:v>
                </c:pt>
                <c:pt idx="57">
                  <c:v>50</c:v>
                </c:pt>
                <c:pt idx="58">
                  <c:v>50</c:v>
                </c:pt>
                <c:pt idx="59">
                  <c:v>50</c:v>
                </c:pt>
                <c:pt idx="60">
                  <c:v>50</c:v>
                </c:pt>
                <c:pt idx="61">
                  <c:v>50</c:v>
                </c:pt>
                <c:pt idx="62">
                  <c:v>50</c:v>
                </c:pt>
                <c:pt idx="63">
                  <c:v>50</c:v>
                </c:pt>
                <c:pt idx="64">
                  <c:v>50</c:v>
                </c:pt>
                <c:pt idx="65">
                  <c:v>50</c:v>
                </c:pt>
                <c:pt idx="66">
                  <c:v>50</c:v>
                </c:pt>
                <c:pt idx="67">
                  <c:v>50</c:v>
                </c:pt>
                <c:pt idx="68">
                  <c:v>50</c:v>
                </c:pt>
                <c:pt idx="69">
                  <c:v>50</c:v>
                </c:pt>
                <c:pt idx="70">
                  <c:v>50</c:v>
                </c:pt>
                <c:pt idx="71">
                  <c:v>50</c:v>
                </c:pt>
                <c:pt idx="72">
                  <c:v>50</c:v>
                </c:pt>
                <c:pt idx="73">
                  <c:v>50</c:v>
                </c:pt>
                <c:pt idx="74">
                  <c:v>50</c:v>
                </c:pt>
                <c:pt idx="75">
                  <c:v>50</c:v>
                </c:pt>
                <c:pt idx="76">
                  <c:v>50</c:v>
                </c:pt>
                <c:pt idx="77">
                  <c:v>50</c:v>
                </c:pt>
                <c:pt idx="78">
                  <c:v>50</c:v>
                </c:pt>
                <c:pt idx="79">
                  <c:v>50</c:v>
                </c:pt>
                <c:pt idx="80">
                  <c:v>50</c:v>
                </c:pt>
                <c:pt idx="81">
                  <c:v>50</c:v>
                </c:pt>
                <c:pt idx="82">
                  <c:v>50</c:v>
                </c:pt>
                <c:pt idx="83">
                  <c:v>50</c:v>
                </c:pt>
                <c:pt idx="84">
                  <c:v>50</c:v>
                </c:pt>
                <c:pt idx="85">
                  <c:v>50</c:v>
                </c:pt>
                <c:pt idx="86">
                  <c:v>50</c:v>
                </c:pt>
                <c:pt idx="87">
                  <c:v>50</c:v>
                </c:pt>
                <c:pt idx="88">
                  <c:v>50</c:v>
                </c:pt>
                <c:pt idx="89">
                  <c:v>50</c:v>
                </c:pt>
                <c:pt idx="90">
                  <c:v>50</c:v>
                </c:pt>
                <c:pt idx="91">
                  <c:v>50</c:v>
                </c:pt>
                <c:pt idx="92">
                  <c:v>50</c:v>
                </c:pt>
                <c:pt idx="93">
                  <c:v>50</c:v>
                </c:pt>
                <c:pt idx="94">
                  <c:v>50</c:v>
                </c:pt>
                <c:pt idx="95">
                  <c:v>50</c:v>
                </c:pt>
                <c:pt idx="96">
                  <c:v>50</c:v>
                </c:pt>
                <c:pt idx="97">
                  <c:v>50</c:v>
                </c:pt>
                <c:pt idx="98">
                  <c:v>50</c:v>
                </c:pt>
                <c:pt idx="99">
                  <c:v>50</c:v>
                </c:pt>
                <c:pt idx="100">
                  <c:v>50</c:v>
                </c:pt>
                <c:pt idx="101">
                  <c:v>50</c:v>
                </c:pt>
                <c:pt idx="102">
                  <c:v>50</c:v>
                </c:pt>
                <c:pt idx="103">
                  <c:v>50</c:v>
                </c:pt>
                <c:pt idx="104">
                  <c:v>50</c:v>
                </c:pt>
                <c:pt idx="105">
                  <c:v>50</c:v>
                </c:pt>
                <c:pt idx="106">
                  <c:v>50</c:v>
                </c:pt>
                <c:pt idx="107">
                  <c:v>50</c:v>
                </c:pt>
                <c:pt idx="108">
                  <c:v>50</c:v>
                </c:pt>
                <c:pt idx="109">
                  <c:v>50</c:v>
                </c:pt>
                <c:pt idx="110">
                  <c:v>50</c:v>
                </c:pt>
                <c:pt idx="111">
                  <c:v>50</c:v>
                </c:pt>
                <c:pt idx="112">
                  <c:v>50</c:v>
                </c:pt>
                <c:pt idx="113">
                  <c:v>50</c:v>
                </c:pt>
                <c:pt idx="114">
                  <c:v>50</c:v>
                </c:pt>
                <c:pt idx="115">
                  <c:v>50</c:v>
                </c:pt>
                <c:pt idx="116">
                  <c:v>50</c:v>
                </c:pt>
                <c:pt idx="117">
                  <c:v>50</c:v>
                </c:pt>
                <c:pt idx="118">
                  <c:v>50</c:v>
                </c:pt>
                <c:pt idx="119">
                  <c:v>50</c:v>
                </c:pt>
                <c:pt idx="120">
                  <c:v>50</c:v>
                </c:pt>
                <c:pt idx="121">
                  <c:v>50</c:v>
                </c:pt>
                <c:pt idx="122">
                  <c:v>50</c:v>
                </c:pt>
                <c:pt idx="123">
                  <c:v>50</c:v>
                </c:pt>
                <c:pt idx="124">
                  <c:v>50</c:v>
                </c:pt>
                <c:pt idx="125">
                  <c:v>50</c:v>
                </c:pt>
                <c:pt idx="126">
                  <c:v>50</c:v>
                </c:pt>
                <c:pt idx="127">
                  <c:v>50</c:v>
                </c:pt>
                <c:pt idx="128">
                  <c:v>50</c:v>
                </c:pt>
                <c:pt idx="129">
                  <c:v>50</c:v>
                </c:pt>
                <c:pt idx="130">
                  <c:v>50</c:v>
                </c:pt>
                <c:pt idx="131">
                  <c:v>50</c:v>
                </c:pt>
                <c:pt idx="132">
                  <c:v>50</c:v>
                </c:pt>
                <c:pt idx="133">
                  <c:v>50</c:v>
                </c:pt>
                <c:pt idx="134">
                  <c:v>50</c:v>
                </c:pt>
                <c:pt idx="135">
                  <c:v>50</c:v>
                </c:pt>
                <c:pt idx="136">
                  <c:v>50</c:v>
                </c:pt>
                <c:pt idx="137">
                  <c:v>50</c:v>
                </c:pt>
                <c:pt idx="138">
                  <c:v>50</c:v>
                </c:pt>
                <c:pt idx="139">
                  <c:v>50</c:v>
                </c:pt>
                <c:pt idx="140">
                  <c:v>50</c:v>
                </c:pt>
                <c:pt idx="141">
                  <c:v>50</c:v>
                </c:pt>
                <c:pt idx="142">
                  <c:v>50</c:v>
                </c:pt>
                <c:pt idx="143">
                  <c:v>50</c:v>
                </c:pt>
                <c:pt idx="144">
                  <c:v>50</c:v>
                </c:pt>
                <c:pt idx="145">
                  <c:v>50</c:v>
                </c:pt>
                <c:pt idx="146">
                  <c:v>50</c:v>
                </c:pt>
                <c:pt idx="147">
                  <c:v>50</c:v>
                </c:pt>
                <c:pt idx="148">
                  <c:v>50</c:v>
                </c:pt>
                <c:pt idx="149">
                  <c:v>50</c:v>
                </c:pt>
                <c:pt idx="150">
                  <c:v>50</c:v>
                </c:pt>
                <c:pt idx="151">
                  <c:v>50</c:v>
                </c:pt>
                <c:pt idx="152">
                  <c:v>50</c:v>
                </c:pt>
                <c:pt idx="153">
                  <c:v>50</c:v>
                </c:pt>
                <c:pt idx="154">
                  <c:v>50</c:v>
                </c:pt>
                <c:pt idx="155">
                  <c:v>50</c:v>
                </c:pt>
                <c:pt idx="156">
                  <c:v>50</c:v>
                </c:pt>
                <c:pt idx="157">
                  <c:v>50</c:v>
                </c:pt>
                <c:pt idx="158">
                  <c:v>50</c:v>
                </c:pt>
                <c:pt idx="159">
                  <c:v>50</c:v>
                </c:pt>
                <c:pt idx="160">
                  <c:v>50</c:v>
                </c:pt>
                <c:pt idx="161">
                  <c:v>50</c:v>
                </c:pt>
                <c:pt idx="162">
                  <c:v>50</c:v>
                </c:pt>
                <c:pt idx="163">
                  <c:v>50</c:v>
                </c:pt>
                <c:pt idx="164">
                  <c:v>50</c:v>
                </c:pt>
                <c:pt idx="165">
                  <c:v>50</c:v>
                </c:pt>
                <c:pt idx="166">
                  <c:v>50</c:v>
                </c:pt>
                <c:pt idx="167">
                  <c:v>50</c:v>
                </c:pt>
                <c:pt idx="168">
                  <c:v>50</c:v>
                </c:pt>
                <c:pt idx="169">
                  <c:v>50</c:v>
                </c:pt>
                <c:pt idx="170">
                  <c:v>50</c:v>
                </c:pt>
                <c:pt idx="171">
                  <c:v>50</c:v>
                </c:pt>
                <c:pt idx="172">
                  <c:v>50</c:v>
                </c:pt>
                <c:pt idx="173">
                  <c:v>50</c:v>
                </c:pt>
                <c:pt idx="174">
                  <c:v>50</c:v>
                </c:pt>
                <c:pt idx="175">
                  <c:v>50</c:v>
                </c:pt>
                <c:pt idx="176">
                  <c:v>50</c:v>
                </c:pt>
                <c:pt idx="177">
                  <c:v>50</c:v>
                </c:pt>
                <c:pt idx="178">
                  <c:v>50</c:v>
                </c:pt>
                <c:pt idx="179">
                  <c:v>50</c:v>
                </c:pt>
                <c:pt idx="180">
                  <c:v>50</c:v>
                </c:pt>
                <c:pt idx="181">
                  <c:v>50</c:v>
                </c:pt>
                <c:pt idx="182">
                  <c:v>50</c:v>
                </c:pt>
                <c:pt idx="183">
                  <c:v>50</c:v>
                </c:pt>
                <c:pt idx="184">
                  <c:v>50</c:v>
                </c:pt>
                <c:pt idx="185">
                  <c:v>50</c:v>
                </c:pt>
                <c:pt idx="186">
                  <c:v>50</c:v>
                </c:pt>
                <c:pt idx="187">
                  <c:v>50</c:v>
                </c:pt>
                <c:pt idx="188">
                  <c:v>50</c:v>
                </c:pt>
                <c:pt idx="189">
                  <c:v>50</c:v>
                </c:pt>
                <c:pt idx="190">
                  <c:v>50</c:v>
                </c:pt>
                <c:pt idx="191">
                  <c:v>50</c:v>
                </c:pt>
                <c:pt idx="192">
                  <c:v>50</c:v>
                </c:pt>
                <c:pt idx="193">
                  <c:v>50</c:v>
                </c:pt>
                <c:pt idx="194">
                  <c:v>50</c:v>
                </c:pt>
                <c:pt idx="195">
                  <c:v>50</c:v>
                </c:pt>
                <c:pt idx="196">
                  <c:v>50</c:v>
                </c:pt>
                <c:pt idx="197">
                  <c:v>50</c:v>
                </c:pt>
                <c:pt idx="198">
                  <c:v>50</c:v>
                </c:pt>
                <c:pt idx="199">
                  <c:v>50</c:v>
                </c:pt>
                <c:pt idx="200">
                  <c:v>50</c:v>
                </c:pt>
                <c:pt idx="201">
                  <c:v>50</c:v>
                </c:pt>
                <c:pt idx="202">
                  <c:v>50</c:v>
                </c:pt>
                <c:pt idx="203">
                  <c:v>50</c:v>
                </c:pt>
                <c:pt idx="204">
                  <c:v>50</c:v>
                </c:pt>
                <c:pt idx="205">
                  <c:v>50</c:v>
                </c:pt>
                <c:pt idx="206">
                  <c:v>50</c:v>
                </c:pt>
                <c:pt idx="207">
                  <c:v>50</c:v>
                </c:pt>
                <c:pt idx="208">
                  <c:v>50</c:v>
                </c:pt>
                <c:pt idx="209">
                  <c:v>50</c:v>
                </c:pt>
                <c:pt idx="210">
                  <c:v>50</c:v>
                </c:pt>
                <c:pt idx="211">
                  <c:v>50</c:v>
                </c:pt>
                <c:pt idx="212">
                  <c:v>50</c:v>
                </c:pt>
                <c:pt idx="213">
                  <c:v>50</c:v>
                </c:pt>
                <c:pt idx="214">
                  <c:v>50</c:v>
                </c:pt>
                <c:pt idx="215">
                  <c:v>50</c:v>
                </c:pt>
                <c:pt idx="216">
                  <c:v>50</c:v>
                </c:pt>
                <c:pt idx="217">
                  <c:v>50</c:v>
                </c:pt>
                <c:pt idx="218">
                  <c:v>50</c:v>
                </c:pt>
                <c:pt idx="219">
                  <c:v>50</c:v>
                </c:pt>
                <c:pt idx="220">
                  <c:v>50</c:v>
                </c:pt>
                <c:pt idx="221">
                  <c:v>50</c:v>
                </c:pt>
                <c:pt idx="222">
                  <c:v>50</c:v>
                </c:pt>
                <c:pt idx="223">
                  <c:v>50</c:v>
                </c:pt>
                <c:pt idx="224">
                  <c:v>50</c:v>
                </c:pt>
                <c:pt idx="225">
                  <c:v>50</c:v>
                </c:pt>
                <c:pt idx="226">
                  <c:v>50</c:v>
                </c:pt>
                <c:pt idx="227">
                  <c:v>50</c:v>
                </c:pt>
                <c:pt idx="228">
                  <c:v>50</c:v>
                </c:pt>
                <c:pt idx="229">
                  <c:v>50</c:v>
                </c:pt>
                <c:pt idx="230">
                  <c:v>50</c:v>
                </c:pt>
                <c:pt idx="231">
                  <c:v>50</c:v>
                </c:pt>
                <c:pt idx="232">
                  <c:v>50</c:v>
                </c:pt>
                <c:pt idx="233">
                  <c:v>50</c:v>
                </c:pt>
                <c:pt idx="234">
                  <c:v>50</c:v>
                </c:pt>
                <c:pt idx="235">
                  <c:v>50</c:v>
                </c:pt>
                <c:pt idx="236">
                  <c:v>50</c:v>
                </c:pt>
                <c:pt idx="237">
                  <c:v>50</c:v>
                </c:pt>
                <c:pt idx="238">
                  <c:v>50</c:v>
                </c:pt>
                <c:pt idx="239">
                  <c:v>50</c:v>
                </c:pt>
                <c:pt idx="240">
                  <c:v>50</c:v>
                </c:pt>
                <c:pt idx="241">
                  <c:v>50</c:v>
                </c:pt>
                <c:pt idx="242">
                  <c:v>50</c:v>
                </c:pt>
                <c:pt idx="243">
                  <c:v>50</c:v>
                </c:pt>
                <c:pt idx="244">
                  <c:v>50</c:v>
                </c:pt>
                <c:pt idx="245">
                  <c:v>50</c:v>
                </c:pt>
                <c:pt idx="246">
                  <c:v>50</c:v>
                </c:pt>
                <c:pt idx="247">
                  <c:v>50</c:v>
                </c:pt>
                <c:pt idx="248">
                  <c:v>50</c:v>
                </c:pt>
                <c:pt idx="249">
                  <c:v>50</c:v>
                </c:pt>
                <c:pt idx="250">
                  <c:v>50</c:v>
                </c:pt>
                <c:pt idx="251">
                  <c:v>50</c:v>
                </c:pt>
                <c:pt idx="252">
                  <c:v>50</c:v>
                </c:pt>
                <c:pt idx="253">
                  <c:v>50</c:v>
                </c:pt>
                <c:pt idx="254">
                  <c:v>50</c:v>
                </c:pt>
                <c:pt idx="255">
                  <c:v>50</c:v>
                </c:pt>
                <c:pt idx="256">
                  <c:v>50</c:v>
                </c:pt>
                <c:pt idx="257">
                  <c:v>50</c:v>
                </c:pt>
                <c:pt idx="258">
                  <c:v>50</c:v>
                </c:pt>
                <c:pt idx="259">
                  <c:v>50</c:v>
                </c:pt>
                <c:pt idx="260">
                  <c:v>50</c:v>
                </c:pt>
                <c:pt idx="261">
                  <c:v>50</c:v>
                </c:pt>
                <c:pt idx="262">
                  <c:v>50</c:v>
                </c:pt>
                <c:pt idx="263">
                  <c:v>50</c:v>
                </c:pt>
                <c:pt idx="264">
                  <c:v>50</c:v>
                </c:pt>
                <c:pt idx="265">
                  <c:v>50</c:v>
                </c:pt>
                <c:pt idx="266">
                  <c:v>50</c:v>
                </c:pt>
                <c:pt idx="267">
                  <c:v>50</c:v>
                </c:pt>
                <c:pt idx="268">
                  <c:v>50</c:v>
                </c:pt>
                <c:pt idx="269">
                  <c:v>50</c:v>
                </c:pt>
                <c:pt idx="270">
                  <c:v>50</c:v>
                </c:pt>
                <c:pt idx="271">
                  <c:v>50</c:v>
                </c:pt>
                <c:pt idx="272">
                  <c:v>50</c:v>
                </c:pt>
                <c:pt idx="273">
                  <c:v>50</c:v>
                </c:pt>
                <c:pt idx="274">
                  <c:v>50</c:v>
                </c:pt>
                <c:pt idx="275">
                  <c:v>50</c:v>
                </c:pt>
                <c:pt idx="276">
                  <c:v>50</c:v>
                </c:pt>
                <c:pt idx="277">
                  <c:v>50</c:v>
                </c:pt>
                <c:pt idx="278">
                  <c:v>50</c:v>
                </c:pt>
                <c:pt idx="279">
                  <c:v>50</c:v>
                </c:pt>
                <c:pt idx="280">
                  <c:v>50</c:v>
                </c:pt>
                <c:pt idx="281">
                  <c:v>50</c:v>
                </c:pt>
                <c:pt idx="282">
                  <c:v>50</c:v>
                </c:pt>
                <c:pt idx="283">
                  <c:v>50</c:v>
                </c:pt>
                <c:pt idx="284">
                  <c:v>50</c:v>
                </c:pt>
                <c:pt idx="285">
                  <c:v>50</c:v>
                </c:pt>
                <c:pt idx="286">
                  <c:v>50</c:v>
                </c:pt>
                <c:pt idx="287">
                  <c:v>50</c:v>
                </c:pt>
                <c:pt idx="288">
                  <c:v>50</c:v>
                </c:pt>
                <c:pt idx="289">
                  <c:v>50</c:v>
                </c:pt>
                <c:pt idx="290">
                  <c:v>50</c:v>
                </c:pt>
                <c:pt idx="291">
                  <c:v>50</c:v>
                </c:pt>
                <c:pt idx="292">
                  <c:v>50</c:v>
                </c:pt>
                <c:pt idx="293">
                  <c:v>50</c:v>
                </c:pt>
                <c:pt idx="294">
                  <c:v>50</c:v>
                </c:pt>
                <c:pt idx="295">
                  <c:v>50</c:v>
                </c:pt>
                <c:pt idx="296">
                  <c:v>50</c:v>
                </c:pt>
                <c:pt idx="297">
                  <c:v>50</c:v>
                </c:pt>
                <c:pt idx="298">
                  <c:v>50</c:v>
                </c:pt>
                <c:pt idx="299">
                  <c:v>50</c:v>
                </c:pt>
                <c:pt idx="300">
                  <c:v>50</c:v>
                </c:pt>
                <c:pt idx="301">
                  <c:v>50</c:v>
                </c:pt>
                <c:pt idx="302">
                  <c:v>50</c:v>
                </c:pt>
                <c:pt idx="303">
                  <c:v>50</c:v>
                </c:pt>
                <c:pt idx="304">
                  <c:v>50</c:v>
                </c:pt>
                <c:pt idx="305">
                  <c:v>50</c:v>
                </c:pt>
                <c:pt idx="306">
                  <c:v>50</c:v>
                </c:pt>
                <c:pt idx="307">
                  <c:v>50</c:v>
                </c:pt>
                <c:pt idx="308">
                  <c:v>50</c:v>
                </c:pt>
                <c:pt idx="309">
                  <c:v>50</c:v>
                </c:pt>
                <c:pt idx="310">
                  <c:v>50</c:v>
                </c:pt>
                <c:pt idx="311">
                  <c:v>50</c:v>
                </c:pt>
                <c:pt idx="312">
                  <c:v>50</c:v>
                </c:pt>
                <c:pt idx="313">
                  <c:v>50</c:v>
                </c:pt>
                <c:pt idx="314">
                  <c:v>50</c:v>
                </c:pt>
                <c:pt idx="315">
                  <c:v>50</c:v>
                </c:pt>
                <c:pt idx="316">
                  <c:v>50</c:v>
                </c:pt>
                <c:pt idx="317">
                  <c:v>50</c:v>
                </c:pt>
                <c:pt idx="318">
                  <c:v>50</c:v>
                </c:pt>
                <c:pt idx="319">
                  <c:v>50</c:v>
                </c:pt>
                <c:pt idx="320">
                  <c:v>50</c:v>
                </c:pt>
                <c:pt idx="321">
                  <c:v>50</c:v>
                </c:pt>
                <c:pt idx="322">
                  <c:v>50</c:v>
                </c:pt>
                <c:pt idx="323">
                  <c:v>50</c:v>
                </c:pt>
                <c:pt idx="324">
                  <c:v>50</c:v>
                </c:pt>
                <c:pt idx="325">
                  <c:v>50</c:v>
                </c:pt>
                <c:pt idx="326">
                  <c:v>50</c:v>
                </c:pt>
                <c:pt idx="327">
                  <c:v>50</c:v>
                </c:pt>
                <c:pt idx="328">
                  <c:v>50</c:v>
                </c:pt>
                <c:pt idx="329">
                  <c:v>50</c:v>
                </c:pt>
                <c:pt idx="330">
                  <c:v>50</c:v>
                </c:pt>
                <c:pt idx="331">
                  <c:v>50</c:v>
                </c:pt>
                <c:pt idx="332">
                  <c:v>50</c:v>
                </c:pt>
                <c:pt idx="333">
                  <c:v>50</c:v>
                </c:pt>
                <c:pt idx="334">
                  <c:v>50</c:v>
                </c:pt>
                <c:pt idx="335">
                  <c:v>50</c:v>
                </c:pt>
                <c:pt idx="336">
                  <c:v>50</c:v>
                </c:pt>
                <c:pt idx="337">
                  <c:v>50</c:v>
                </c:pt>
                <c:pt idx="338">
                  <c:v>50</c:v>
                </c:pt>
                <c:pt idx="339">
                  <c:v>50</c:v>
                </c:pt>
                <c:pt idx="340">
                  <c:v>50</c:v>
                </c:pt>
                <c:pt idx="341">
                  <c:v>50</c:v>
                </c:pt>
                <c:pt idx="342">
                  <c:v>50</c:v>
                </c:pt>
                <c:pt idx="343">
                  <c:v>50</c:v>
                </c:pt>
                <c:pt idx="344">
                  <c:v>50</c:v>
                </c:pt>
                <c:pt idx="345">
                  <c:v>50</c:v>
                </c:pt>
                <c:pt idx="346">
                  <c:v>50</c:v>
                </c:pt>
                <c:pt idx="347">
                  <c:v>50</c:v>
                </c:pt>
                <c:pt idx="348">
                  <c:v>50</c:v>
                </c:pt>
                <c:pt idx="349">
                  <c:v>50</c:v>
                </c:pt>
                <c:pt idx="350">
                  <c:v>50</c:v>
                </c:pt>
                <c:pt idx="351">
                  <c:v>50</c:v>
                </c:pt>
                <c:pt idx="352">
                  <c:v>50</c:v>
                </c:pt>
                <c:pt idx="353">
                  <c:v>50</c:v>
                </c:pt>
                <c:pt idx="354">
                  <c:v>50</c:v>
                </c:pt>
                <c:pt idx="355">
                  <c:v>50</c:v>
                </c:pt>
                <c:pt idx="356">
                  <c:v>50</c:v>
                </c:pt>
                <c:pt idx="357">
                  <c:v>50</c:v>
                </c:pt>
                <c:pt idx="358">
                  <c:v>50</c:v>
                </c:pt>
                <c:pt idx="359">
                  <c:v>50</c:v>
                </c:pt>
                <c:pt idx="360">
                  <c:v>50</c:v>
                </c:pt>
                <c:pt idx="361">
                  <c:v>50</c:v>
                </c:pt>
                <c:pt idx="362">
                  <c:v>50</c:v>
                </c:pt>
                <c:pt idx="363">
                  <c:v>50</c:v>
                </c:pt>
                <c:pt idx="364">
                  <c:v>50</c:v>
                </c:pt>
                <c:pt idx="365">
                  <c:v>50</c:v>
                </c:pt>
                <c:pt idx="366">
                  <c:v>50</c:v>
                </c:pt>
                <c:pt idx="367">
                  <c:v>50</c:v>
                </c:pt>
                <c:pt idx="368">
                  <c:v>50</c:v>
                </c:pt>
                <c:pt idx="369">
                  <c:v>50</c:v>
                </c:pt>
                <c:pt idx="370">
                  <c:v>50</c:v>
                </c:pt>
                <c:pt idx="371">
                  <c:v>50</c:v>
                </c:pt>
                <c:pt idx="372">
                  <c:v>50</c:v>
                </c:pt>
                <c:pt idx="373">
                  <c:v>50</c:v>
                </c:pt>
                <c:pt idx="374">
                  <c:v>50</c:v>
                </c:pt>
                <c:pt idx="375">
                  <c:v>50</c:v>
                </c:pt>
                <c:pt idx="376">
                  <c:v>50</c:v>
                </c:pt>
                <c:pt idx="377">
                  <c:v>50</c:v>
                </c:pt>
                <c:pt idx="378">
                  <c:v>50</c:v>
                </c:pt>
                <c:pt idx="379">
                  <c:v>50</c:v>
                </c:pt>
                <c:pt idx="380">
                  <c:v>50</c:v>
                </c:pt>
                <c:pt idx="381">
                  <c:v>50</c:v>
                </c:pt>
                <c:pt idx="382">
                  <c:v>50</c:v>
                </c:pt>
                <c:pt idx="383">
                  <c:v>50</c:v>
                </c:pt>
                <c:pt idx="384">
                  <c:v>50</c:v>
                </c:pt>
                <c:pt idx="385">
                  <c:v>50</c:v>
                </c:pt>
                <c:pt idx="386">
                  <c:v>50</c:v>
                </c:pt>
                <c:pt idx="387">
                  <c:v>50</c:v>
                </c:pt>
                <c:pt idx="388">
                  <c:v>50</c:v>
                </c:pt>
                <c:pt idx="389">
                  <c:v>50</c:v>
                </c:pt>
                <c:pt idx="390">
                  <c:v>50</c:v>
                </c:pt>
                <c:pt idx="391">
                  <c:v>50</c:v>
                </c:pt>
                <c:pt idx="392">
                  <c:v>50</c:v>
                </c:pt>
                <c:pt idx="393">
                  <c:v>50</c:v>
                </c:pt>
                <c:pt idx="394">
                  <c:v>50</c:v>
                </c:pt>
                <c:pt idx="395">
                  <c:v>50</c:v>
                </c:pt>
                <c:pt idx="396">
                  <c:v>50</c:v>
                </c:pt>
                <c:pt idx="397">
                  <c:v>50</c:v>
                </c:pt>
                <c:pt idx="398">
                  <c:v>50</c:v>
                </c:pt>
                <c:pt idx="399">
                  <c:v>50</c:v>
                </c:pt>
                <c:pt idx="400">
                  <c:v>50</c:v>
                </c:pt>
                <c:pt idx="401">
                  <c:v>50</c:v>
                </c:pt>
                <c:pt idx="402">
                  <c:v>50</c:v>
                </c:pt>
                <c:pt idx="403">
                  <c:v>50</c:v>
                </c:pt>
                <c:pt idx="404">
                  <c:v>50</c:v>
                </c:pt>
                <c:pt idx="405">
                  <c:v>50</c:v>
                </c:pt>
                <c:pt idx="406">
                  <c:v>50</c:v>
                </c:pt>
                <c:pt idx="407">
                  <c:v>50</c:v>
                </c:pt>
                <c:pt idx="408">
                  <c:v>50</c:v>
                </c:pt>
                <c:pt idx="409">
                  <c:v>50</c:v>
                </c:pt>
                <c:pt idx="410">
                  <c:v>50</c:v>
                </c:pt>
                <c:pt idx="411">
                  <c:v>50</c:v>
                </c:pt>
                <c:pt idx="412">
                  <c:v>50</c:v>
                </c:pt>
                <c:pt idx="413">
                  <c:v>50</c:v>
                </c:pt>
                <c:pt idx="414">
                  <c:v>50</c:v>
                </c:pt>
                <c:pt idx="415">
                  <c:v>50</c:v>
                </c:pt>
                <c:pt idx="416">
                  <c:v>50</c:v>
                </c:pt>
                <c:pt idx="417">
                  <c:v>50</c:v>
                </c:pt>
                <c:pt idx="418">
                  <c:v>50</c:v>
                </c:pt>
                <c:pt idx="419">
                  <c:v>50</c:v>
                </c:pt>
                <c:pt idx="420">
                  <c:v>50</c:v>
                </c:pt>
                <c:pt idx="421">
                  <c:v>50</c:v>
                </c:pt>
                <c:pt idx="422">
                  <c:v>50</c:v>
                </c:pt>
                <c:pt idx="423">
                  <c:v>50</c:v>
                </c:pt>
                <c:pt idx="424">
                  <c:v>50</c:v>
                </c:pt>
                <c:pt idx="425">
                  <c:v>50</c:v>
                </c:pt>
                <c:pt idx="426">
                  <c:v>50</c:v>
                </c:pt>
                <c:pt idx="427">
                  <c:v>50</c:v>
                </c:pt>
                <c:pt idx="428">
                  <c:v>50</c:v>
                </c:pt>
                <c:pt idx="429">
                  <c:v>50</c:v>
                </c:pt>
                <c:pt idx="430">
                  <c:v>50</c:v>
                </c:pt>
                <c:pt idx="431">
                  <c:v>50</c:v>
                </c:pt>
                <c:pt idx="432">
                  <c:v>50</c:v>
                </c:pt>
                <c:pt idx="433">
                  <c:v>50</c:v>
                </c:pt>
                <c:pt idx="434">
                  <c:v>50</c:v>
                </c:pt>
                <c:pt idx="435">
                  <c:v>50</c:v>
                </c:pt>
                <c:pt idx="436">
                  <c:v>50</c:v>
                </c:pt>
                <c:pt idx="437">
                  <c:v>50</c:v>
                </c:pt>
                <c:pt idx="438">
                  <c:v>50</c:v>
                </c:pt>
                <c:pt idx="439">
                  <c:v>50</c:v>
                </c:pt>
                <c:pt idx="440">
                  <c:v>50</c:v>
                </c:pt>
                <c:pt idx="441">
                  <c:v>50</c:v>
                </c:pt>
                <c:pt idx="442">
                  <c:v>50</c:v>
                </c:pt>
                <c:pt idx="443">
                  <c:v>50</c:v>
                </c:pt>
                <c:pt idx="444">
                  <c:v>50</c:v>
                </c:pt>
                <c:pt idx="445">
                  <c:v>50</c:v>
                </c:pt>
                <c:pt idx="446">
                  <c:v>50</c:v>
                </c:pt>
                <c:pt idx="447">
                  <c:v>50</c:v>
                </c:pt>
                <c:pt idx="448">
                  <c:v>50</c:v>
                </c:pt>
                <c:pt idx="449">
                  <c:v>50</c:v>
                </c:pt>
                <c:pt idx="450">
                  <c:v>50</c:v>
                </c:pt>
                <c:pt idx="451">
                  <c:v>50</c:v>
                </c:pt>
                <c:pt idx="452">
                  <c:v>50</c:v>
                </c:pt>
                <c:pt idx="453">
                  <c:v>50</c:v>
                </c:pt>
                <c:pt idx="454">
                  <c:v>50</c:v>
                </c:pt>
                <c:pt idx="455">
                  <c:v>50</c:v>
                </c:pt>
                <c:pt idx="456">
                  <c:v>50</c:v>
                </c:pt>
                <c:pt idx="457">
                  <c:v>50</c:v>
                </c:pt>
                <c:pt idx="458">
                  <c:v>50</c:v>
                </c:pt>
                <c:pt idx="459">
                  <c:v>50</c:v>
                </c:pt>
                <c:pt idx="460">
                  <c:v>50</c:v>
                </c:pt>
                <c:pt idx="461">
                  <c:v>50</c:v>
                </c:pt>
                <c:pt idx="462">
                  <c:v>50</c:v>
                </c:pt>
                <c:pt idx="463">
                  <c:v>50</c:v>
                </c:pt>
                <c:pt idx="464">
                  <c:v>50</c:v>
                </c:pt>
                <c:pt idx="465">
                  <c:v>50</c:v>
                </c:pt>
                <c:pt idx="466">
                  <c:v>50</c:v>
                </c:pt>
                <c:pt idx="467">
                  <c:v>50</c:v>
                </c:pt>
                <c:pt idx="468">
                  <c:v>50</c:v>
                </c:pt>
                <c:pt idx="469">
                  <c:v>50</c:v>
                </c:pt>
                <c:pt idx="470">
                  <c:v>50</c:v>
                </c:pt>
                <c:pt idx="471">
                  <c:v>50</c:v>
                </c:pt>
                <c:pt idx="472">
                  <c:v>50</c:v>
                </c:pt>
                <c:pt idx="473">
                  <c:v>50</c:v>
                </c:pt>
                <c:pt idx="474">
                  <c:v>50</c:v>
                </c:pt>
                <c:pt idx="475">
                  <c:v>50</c:v>
                </c:pt>
                <c:pt idx="476">
                  <c:v>50</c:v>
                </c:pt>
                <c:pt idx="477">
                  <c:v>50</c:v>
                </c:pt>
                <c:pt idx="478">
                  <c:v>50</c:v>
                </c:pt>
                <c:pt idx="479">
                  <c:v>50</c:v>
                </c:pt>
                <c:pt idx="480">
                  <c:v>50</c:v>
                </c:pt>
                <c:pt idx="481">
                  <c:v>50</c:v>
                </c:pt>
                <c:pt idx="482">
                  <c:v>50</c:v>
                </c:pt>
                <c:pt idx="483">
                  <c:v>50</c:v>
                </c:pt>
                <c:pt idx="484">
                  <c:v>50</c:v>
                </c:pt>
                <c:pt idx="485">
                  <c:v>50</c:v>
                </c:pt>
                <c:pt idx="486">
                  <c:v>50</c:v>
                </c:pt>
                <c:pt idx="487">
                  <c:v>50</c:v>
                </c:pt>
                <c:pt idx="488">
                  <c:v>50</c:v>
                </c:pt>
                <c:pt idx="489">
                  <c:v>50</c:v>
                </c:pt>
                <c:pt idx="490">
                  <c:v>50</c:v>
                </c:pt>
                <c:pt idx="491">
                  <c:v>50</c:v>
                </c:pt>
                <c:pt idx="492">
                  <c:v>50</c:v>
                </c:pt>
                <c:pt idx="493">
                  <c:v>50</c:v>
                </c:pt>
                <c:pt idx="494">
                  <c:v>50</c:v>
                </c:pt>
                <c:pt idx="495">
                  <c:v>50</c:v>
                </c:pt>
                <c:pt idx="496">
                  <c:v>50</c:v>
                </c:pt>
                <c:pt idx="497">
                  <c:v>50</c:v>
                </c:pt>
                <c:pt idx="498">
                  <c:v>50</c:v>
                </c:pt>
                <c:pt idx="499">
                  <c:v>50</c:v>
                </c:pt>
                <c:pt idx="500">
                  <c:v>50</c:v>
                </c:pt>
                <c:pt idx="501">
                  <c:v>50</c:v>
                </c:pt>
                <c:pt idx="502">
                  <c:v>50</c:v>
                </c:pt>
                <c:pt idx="503">
                  <c:v>50</c:v>
                </c:pt>
                <c:pt idx="504">
                  <c:v>50</c:v>
                </c:pt>
                <c:pt idx="505">
                  <c:v>50</c:v>
                </c:pt>
                <c:pt idx="506">
                  <c:v>50</c:v>
                </c:pt>
                <c:pt idx="507">
                  <c:v>50</c:v>
                </c:pt>
                <c:pt idx="508">
                  <c:v>50</c:v>
                </c:pt>
                <c:pt idx="509">
                  <c:v>50</c:v>
                </c:pt>
                <c:pt idx="510">
                  <c:v>50</c:v>
                </c:pt>
                <c:pt idx="511">
                  <c:v>50</c:v>
                </c:pt>
                <c:pt idx="512">
                  <c:v>50</c:v>
                </c:pt>
                <c:pt idx="513">
                  <c:v>50</c:v>
                </c:pt>
                <c:pt idx="514">
                  <c:v>50</c:v>
                </c:pt>
                <c:pt idx="515">
                  <c:v>50</c:v>
                </c:pt>
                <c:pt idx="516">
                  <c:v>50</c:v>
                </c:pt>
                <c:pt idx="517">
                  <c:v>50</c:v>
                </c:pt>
                <c:pt idx="518">
                  <c:v>50</c:v>
                </c:pt>
                <c:pt idx="519">
                  <c:v>50</c:v>
                </c:pt>
                <c:pt idx="520">
                  <c:v>50</c:v>
                </c:pt>
                <c:pt idx="521">
                  <c:v>50</c:v>
                </c:pt>
                <c:pt idx="522">
                  <c:v>50</c:v>
                </c:pt>
                <c:pt idx="523">
                  <c:v>50</c:v>
                </c:pt>
                <c:pt idx="524">
                  <c:v>50</c:v>
                </c:pt>
                <c:pt idx="525">
                  <c:v>50</c:v>
                </c:pt>
                <c:pt idx="526">
                  <c:v>50</c:v>
                </c:pt>
                <c:pt idx="527">
                  <c:v>50</c:v>
                </c:pt>
                <c:pt idx="528">
                  <c:v>50</c:v>
                </c:pt>
                <c:pt idx="529">
                  <c:v>50</c:v>
                </c:pt>
                <c:pt idx="530">
                  <c:v>50</c:v>
                </c:pt>
                <c:pt idx="531">
                  <c:v>50</c:v>
                </c:pt>
                <c:pt idx="532">
                  <c:v>50</c:v>
                </c:pt>
                <c:pt idx="533">
                  <c:v>50</c:v>
                </c:pt>
                <c:pt idx="534">
                  <c:v>50</c:v>
                </c:pt>
                <c:pt idx="535">
                  <c:v>50</c:v>
                </c:pt>
                <c:pt idx="536">
                  <c:v>50</c:v>
                </c:pt>
                <c:pt idx="537">
                  <c:v>50</c:v>
                </c:pt>
                <c:pt idx="538">
                  <c:v>50</c:v>
                </c:pt>
                <c:pt idx="539">
                  <c:v>50</c:v>
                </c:pt>
                <c:pt idx="540">
                  <c:v>50</c:v>
                </c:pt>
                <c:pt idx="541">
                  <c:v>50</c:v>
                </c:pt>
                <c:pt idx="542">
                  <c:v>50</c:v>
                </c:pt>
                <c:pt idx="543">
                  <c:v>50</c:v>
                </c:pt>
                <c:pt idx="544">
                  <c:v>50</c:v>
                </c:pt>
                <c:pt idx="545">
                  <c:v>50</c:v>
                </c:pt>
                <c:pt idx="546">
                  <c:v>50</c:v>
                </c:pt>
                <c:pt idx="547">
                  <c:v>50</c:v>
                </c:pt>
                <c:pt idx="548">
                  <c:v>50</c:v>
                </c:pt>
                <c:pt idx="549">
                  <c:v>50</c:v>
                </c:pt>
                <c:pt idx="550">
                  <c:v>50</c:v>
                </c:pt>
                <c:pt idx="551">
                  <c:v>50</c:v>
                </c:pt>
                <c:pt idx="552">
                  <c:v>50</c:v>
                </c:pt>
                <c:pt idx="553">
                  <c:v>50</c:v>
                </c:pt>
                <c:pt idx="554">
                  <c:v>50</c:v>
                </c:pt>
                <c:pt idx="555">
                  <c:v>50</c:v>
                </c:pt>
                <c:pt idx="556">
                  <c:v>50</c:v>
                </c:pt>
                <c:pt idx="557">
                  <c:v>50</c:v>
                </c:pt>
                <c:pt idx="558">
                  <c:v>50</c:v>
                </c:pt>
                <c:pt idx="559">
                  <c:v>50</c:v>
                </c:pt>
                <c:pt idx="560">
                  <c:v>50</c:v>
                </c:pt>
                <c:pt idx="561">
                  <c:v>50</c:v>
                </c:pt>
                <c:pt idx="562">
                  <c:v>50</c:v>
                </c:pt>
                <c:pt idx="563">
                  <c:v>50</c:v>
                </c:pt>
                <c:pt idx="564">
                  <c:v>50</c:v>
                </c:pt>
                <c:pt idx="565">
                  <c:v>50</c:v>
                </c:pt>
                <c:pt idx="566">
                  <c:v>50</c:v>
                </c:pt>
                <c:pt idx="567">
                  <c:v>50</c:v>
                </c:pt>
                <c:pt idx="568">
                  <c:v>50</c:v>
                </c:pt>
                <c:pt idx="569">
                  <c:v>50</c:v>
                </c:pt>
                <c:pt idx="570">
                  <c:v>50</c:v>
                </c:pt>
                <c:pt idx="571">
                  <c:v>50</c:v>
                </c:pt>
                <c:pt idx="572">
                  <c:v>50</c:v>
                </c:pt>
                <c:pt idx="573">
                  <c:v>50</c:v>
                </c:pt>
                <c:pt idx="574">
                  <c:v>50</c:v>
                </c:pt>
                <c:pt idx="575">
                  <c:v>50</c:v>
                </c:pt>
                <c:pt idx="576">
                  <c:v>50</c:v>
                </c:pt>
                <c:pt idx="577">
                  <c:v>50</c:v>
                </c:pt>
                <c:pt idx="578">
                  <c:v>50</c:v>
                </c:pt>
                <c:pt idx="579">
                  <c:v>50</c:v>
                </c:pt>
                <c:pt idx="580">
                  <c:v>50</c:v>
                </c:pt>
                <c:pt idx="581">
                  <c:v>50</c:v>
                </c:pt>
                <c:pt idx="582">
                  <c:v>50</c:v>
                </c:pt>
                <c:pt idx="583">
                  <c:v>50</c:v>
                </c:pt>
                <c:pt idx="584">
                  <c:v>50</c:v>
                </c:pt>
                <c:pt idx="585">
                  <c:v>50</c:v>
                </c:pt>
                <c:pt idx="586">
                  <c:v>50</c:v>
                </c:pt>
                <c:pt idx="587">
                  <c:v>50</c:v>
                </c:pt>
                <c:pt idx="588">
                  <c:v>50</c:v>
                </c:pt>
                <c:pt idx="589">
                  <c:v>50</c:v>
                </c:pt>
                <c:pt idx="590">
                  <c:v>50</c:v>
                </c:pt>
                <c:pt idx="591">
                  <c:v>50</c:v>
                </c:pt>
                <c:pt idx="592">
                  <c:v>50</c:v>
                </c:pt>
                <c:pt idx="593">
                  <c:v>50</c:v>
                </c:pt>
                <c:pt idx="594">
                  <c:v>50</c:v>
                </c:pt>
                <c:pt idx="595">
                  <c:v>50</c:v>
                </c:pt>
                <c:pt idx="596">
                  <c:v>50</c:v>
                </c:pt>
                <c:pt idx="597">
                  <c:v>50</c:v>
                </c:pt>
                <c:pt idx="598">
                  <c:v>50</c:v>
                </c:pt>
                <c:pt idx="599">
                  <c:v>50</c:v>
                </c:pt>
                <c:pt idx="600">
                  <c:v>50</c:v>
                </c:pt>
                <c:pt idx="601">
                  <c:v>50</c:v>
                </c:pt>
                <c:pt idx="602">
                  <c:v>50</c:v>
                </c:pt>
                <c:pt idx="603">
                  <c:v>50</c:v>
                </c:pt>
                <c:pt idx="604">
                  <c:v>50</c:v>
                </c:pt>
                <c:pt idx="605">
                  <c:v>50</c:v>
                </c:pt>
                <c:pt idx="606">
                  <c:v>50</c:v>
                </c:pt>
                <c:pt idx="607">
                  <c:v>50</c:v>
                </c:pt>
                <c:pt idx="608">
                  <c:v>50</c:v>
                </c:pt>
                <c:pt idx="609">
                  <c:v>50</c:v>
                </c:pt>
                <c:pt idx="610">
                  <c:v>50</c:v>
                </c:pt>
                <c:pt idx="611">
                  <c:v>50</c:v>
                </c:pt>
                <c:pt idx="612">
                  <c:v>50</c:v>
                </c:pt>
                <c:pt idx="613">
                  <c:v>50</c:v>
                </c:pt>
                <c:pt idx="614">
                  <c:v>50</c:v>
                </c:pt>
                <c:pt idx="615">
                  <c:v>50</c:v>
                </c:pt>
                <c:pt idx="616">
                  <c:v>50</c:v>
                </c:pt>
                <c:pt idx="617">
                  <c:v>50</c:v>
                </c:pt>
                <c:pt idx="618">
                  <c:v>50</c:v>
                </c:pt>
                <c:pt idx="619">
                  <c:v>50</c:v>
                </c:pt>
                <c:pt idx="620">
                  <c:v>50</c:v>
                </c:pt>
                <c:pt idx="621">
                  <c:v>50</c:v>
                </c:pt>
                <c:pt idx="622">
                  <c:v>50</c:v>
                </c:pt>
                <c:pt idx="623">
                  <c:v>50</c:v>
                </c:pt>
                <c:pt idx="624">
                  <c:v>50</c:v>
                </c:pt>
                <c:pt idx="625">
                  <c:v>50</c:v>
                </c:pt>
                <c:pt idx="626">
                  <c:v>50</c:v>
                </c:pt>
                <c:pt idx="627">
                  <c:v>50</c:v>
                </c:pt>
                <c:pt idx="628">
                  <c:v>50</c:v>
                </c:pt>
                <c:pt idx="629">
                  <c:v>50</c:v>
                </c:pt>
                <c:pt idx="630">
                  <c:v>50</c:v>
                </c:pt>
                <c:pt idx="631">
                  <c:v>50</c:v>
                </c:pt>
                <c:pt idx="632">
                  <c:v>50</c:v>
                </c:pt>
                <c:pt idx="633">
                  <c:v>50</c:v>
                </c:pt>
                <c:pt idx="634">
                  <c:v>50</c:v>
                </c:pt>
                <c:pt idx="635">
                  <c:v>50</c:v>
                </c:pt>
                <c:pt idx="636">
                  <c:v>50</c:v>
                </c:pt>
                <c:pt idx="637">
                  <c:v>50</c:v>
                </c:pt>
                <c:pt idx="638">
                  <c:v>50</c:v>
                </c:pt>
                <c:pt idx="639">
                  <c:v>50</c:v>
                </c:pt>
                <c:pt idx="640">
                  <c:v>50</c:v>
                </c:pt>
                <c:pt idx="641">
                  <c:v>50</c:v>
                </c:pt>
                <c:pt idx="642">
                  <c:v>50</c:v>
                </c:pt>
                <c:pt idx="643">
                  <c:v>50</c:v>
                </c:pt>
                <c:pt idx="644">
                  <c:v>50</c:v>
                </c:pt>
                <c:pt idx="645">
                  <c:v>50</c:v>
                </c:pt>
                <c:pt idx="646">
                  <c:v>50</c:v>
                </c:pt>
                <c:pt idx="647">
                  <c:v>50</c:v>
                </c:pt>
                <c:pt idx="648">
                  <c:v>50</c:v>
                </c:pt>
                <c:pt idx="649">
                  <c:v>50</c:v>
                </c:pt>
                <c:pt idx="650">
                  <c:v>50</c:v>
                </c:pt>
                <c:pt idx="651">
                  <c:v>50</c:v>
                </c:pt>
                <c:pt idx="652">
                  <c:v>50</c:v>
                </c:pt>
                <c:pt idx="653">
                  <c:v>50</c:v>
                </c:pt>
                <c:pt idx="654">
                  <c:v>50</c:v>
                </c:pt>
                <c:pt idx="655">
                  <c:v>50</c:v>
                </c:pt>
                <c:pt idx="656">
                  <c:v>50</c:v>
                </c:pt>
                <c:pt idx="657">
                  <c:v>50</c:v>
                </c:pt>
                <c:pt idx="658">
                  <c:v>50</c:v>
                </c:pt>
                <c:pt idx="659">
                  <c:v>50</c:v>
                </c:pt>
                <c:pt idx="660">
                  <c:v>50</c:v>
                </c:pt>
                <c:pt idx="661">
                  <c:v>50</c:v>
                </c:pt>
                <c:pt idx="662">
                  <c:v>50</c:v>
                </c:pt>
                <c:pt idx="663">
                  <c:v>50</c:v>
                </c:pt>
                <c:pt idx="664">
                  <c:v>50</c:v>
                </c:pt>
                <c:pt idx="665">
                  <c:v>50</c:v>
                </c:pt>
                <c:pt idx="666">
                  <c:v>50</c:v>
                </c:pt>
                <c:pt idx="667">
                  <c:v>50</c:v>
                </c:pt>
                <c:pt idx="668">
                  <c:v>50</c:v>
                </c:pt>
                <c:pt idx="669">
                  <c:v>50</c:v>
                </c:pt>
                <c:pt idx="670">
                  <c:v>50</c:v>
                </c:pt>
                <c:pt idx="671">
                  <c:v>50</c:v>
                </c:pt>
                <c:pt idx="672">
                  <c:v>50</c:v>
                </c:pt>
                <c:pt idx="673">
                  <c:v>50</c:v>
                </c:pt>
                <c:pt idx="674">
                  <c:v>50</c:v>
                </c:pt>
                <c:pt idx="675">
                  <c:v>50</c:v>
                </c:pt>
                <c:pt idx="676">
                  <c:v>50</c:v>
                </c:pt>
                <c:pt idx="677">
                  <c:v>50</c:v>
                </c:pt>
                <c:pt idx="678">
                  <c:v>50</c:v>
                </c:pt>
                <c:pt idx="679">
                  <c:v>50</c:v>
                </c:pt>
                <c:pt idx="680">
                  <c:v>50</c:v>
                </c:pt>
                <c:pt idx="681">
                  <c:v>50</c:v>
                </c:pt>
                <c:pt idx="682">
                  <c:v>50</c:v>
                </c:pt>
                <c:pt idx="683">
                  <c:v>50</c:v>
                </c:pt>
                <c:pt idx="684">
                  <c:v>50</c:v>
                </c:pt>
                <c:pt idx="685">
                  <c:v>50</c:v>
                </c:pt>
                <c:pt idx="686">
                  <c:v>50</c:v>
                </c:pt>
                <c:pt idx="687">
                  <c:v>50</c:v>
                </c:pt>
                <c:pt idx="688">
                  <c:v>50</c:v>
                </c:pt>
                <c:pt idx="689">
                  <c:v>50</c:v>
                </c:pt>
                <c:pt idx="690">
                  <c:v>50</c:v>
                </c:pt>
                <c:pt idx="691">
                  <c:v>50</c:v>
                </c:pt>
                <c:pt idx="692">
                  <c:v>50</c:v>
                </c:pt>
                <c:pt idx="693">
                  <c:v>50</c:v>
                </c:pt>
                <c:pt idx="694">
                  <c:v>50</c:v>
                </c:pt>
                <c:pt idx="695">
                  <c:v>50</c:v>
                </c:pt>
                <c:pt idx="696">
                  <c:v>50</c:v>
                </c:pt>
                <c:pt idx="697">
                  <c:v>50</c:v>
                </c:pt>
                <c:pt idx="698">
                  <c:v>50</c:v>
                </c:pt>
                <c:pt idx="699">
                  <c:v>50</c:v>
                </c:pt>
                <c:pt idx="700">
                  <c:v>50</c:v>
                </c:pt>
                <c:pt idx="701">
                  <c:v>50</c:v>
                </c:pt>
                <c:pt idx="702">
                  <c:v>50</c:v>
                </c:pt>
                <c:pt idx="703">
                  <c:v>50</c:v>
                </c:pt>
                <c:pt idx="704">
                  <c:v>50</c:v>
                </c:pt>
                <c:pt idx="705">
                  <c:v>50</c:v>
                </c:pt>
                <c:pt idx="706">
                  <c:v>50</c:v>
                </c:pt>
                <c:pt idx="707">
                  <c:v>50</c:v>
                </c:pt>
                <c:pt idx="708">
                  <c:v>50</c:v>
                </c:pt>
                <c:pt idx="709">
                  <c:v>50</c:v>
                </c:pt>
                <c:pt idx="710">
                  <c:v>50</c:v>
                </c:pt>
                <c:pt idx="711">
                  <c:v>50</c:v>
                </c:pt>
                <c:pt idx="712">
                  <c:v>50</c:v>
                </c:pt>
                <c:pt idx="713">
                  <c:v>50</c:v>
                </c:pt>
                <c:pt idx="714">
                  <c:v>50</c:v>
                </c:pt>
                <c:pt idx="715">
                  <c:v>50</c:v>
                </c:pt>
                <c:pt idx="716">
                  <c:v>50</c:v>
                </c:pt>
                <c:pt idx="717">
                  <c:v>50</c:v>
                </c:pt>
                <c:pt idx="718">
                  <c:v>50</c:v>
                </c:pt>
                <c:pt idx="719">
                  <c:v>50</c:v>
                </c:pt>
                <c:pt idx="720">
                  <c:v>50</c:v>
                </c:pt>
                <c:pt idx="721">
                  <c:v>50</c:v>
                </c:pt>
                <c:pt idx="722">
                  <c:v>50</c:v>
                </c:pt>
                <c:pt idx="723">
                  <c:v>50</c:v>
                </c:pt>
                <c:pt idx="724">
                  <c:v>50</c:v>
                </c:pt>
                <c:pt idx="725">
                  <c:v>50</c:v>
                </c:pt>
                <c:pt idx="726">
                  <c:v>50</c:v>
                </c:pt>
                <c:pt idx="727">
                  <c:v>50</c:v>
                </c:pt>
                <c:pt idx="728">
                  <c:v>50</c:v>
                </c:pt>
                <c:pt idx="729">
                  <c:v>50</c:v>
                </c:pt>
                <c:pt idx="730">
                  <c:v>50</c:v>
                </c:pt>
                <c:pt idx="731">
                  <c:v>50</c:v>
                </c:pt>
                <c:pt idx="732">
                  <c:v>50</c:v>
                </c:pt>
                <c:pt idx="733">
                  <c:v>50</c:v>
                </c:pt>
                <c:pt idx="734">
                  <c:v>50</c:v>
                </c:pt>
                <c:pt idx="735">
                  <c:v>50</c:v>
                </c:pt>
                <c:pt idx="736">
                  <c:v>50</c:v>
                </c:pt>
                <c:pt idx="737">
                  <c:v>50</c:v>
                </c:pt>
                <c:pt idx="738">
                  <c:v>50</c:v>
                </c:pt>
                <c:pt idx="739">
                  <c:v>50</c:v>
                </c:pt>
                <c:pt idx="740">
                  <c:v>50</c:v>
                </c:pt>
                <c:pt idx="741">
                  <c:v>50</c:v>
                </c:pt>
                <c:pt idx="742">
                  <c:v>50</c:v>
                </c:pt>
                <c:pt idx="743">
                  <c:v>50</c:v>
                </c:pt>
                <c:pt idx="744">
                  <c:v>50</c:v>
                </c:pt>
                <c:pt idx="745">
                  <c:v>50</c:v>
                </c:pt>
                <c:pt idx="746">
                  <c:v>50</c:v>
                </c:pt>
                <c:pt idx="747">
                  <c:v>50</c:v>
                </c:pt>
                <c:pt idx="748">
                  <c:v>50</c:v>
                </c:pt>
                <c:pt idx="749">
                  <c:v>50</c:v>
                </c:pt>
                <c:pt idx="750">
                  <c:v>50</c:v>
                </c:pt>
                <c:pt idx="751">
                  <c:v>50</c:v>
                </c:pt>
                <c:pt idx="752">
                  <c:v>50</c:v>
                </c:pt>
                <c:pt idx="753">
                  <c:v>50</c:v>
                </c:pt>
                <c:pt idx="754">
                  <c:v>50</c:v>
                </c:pt>
                <c:pt idx="755">
                  <c:v>50</c:v>
                </c:pt>
                <c:pt idx="756">
                  <c:v>50</c:v>
                </c:pt>
                <c:pt idx="757">
                  <c:v>50</c:v>
                </c:pt>
                <c:pt idx="758">
                  <c:v>50</c:v>
                </c:pt>
                <c:pt idx="759">
                  <c:v>50</c:v>
                </c:pt>
                <c:pt idx="760">
                  <c:v>50</c:v>
                </c:pt>
                <c:pt idx="761">
                  <c:v>50</c:v>
                </c:pt>
                <c:pt idx="762">
                  <c:v>50</c:v>
                </c:pt>
                <c:pt idx="763">
                  <c:v>50</c:v>
                </c:pt>
                <c:pt idx="764">
                  <c:v>50</c:v>
                </c:pt>
                <c:pt idx="765">
                  <c:v>50</c:v>
                </c:pt>
                <c:pt idx="766">
                  <c:v>50</c:v>
                </c:pt>
                <c:pt idx="767">
                  <c:v>50</c:v>
                </c:pt>
                <c:pt idx="768">
                  <c:v>50</c:v>
                </c:pt>
                <c:pt idx="769">
                  <c:v>50</c:v>
                </c:pt>
                <c:pt idx="770">
                  <c:v>50</c:v>
                </c:pt>
                <c:pt idx="771">
                  <c:v>50</c:v>
                </c:pt>
                <c:pt idx="772">
                  <c:v>50</c:v>
                </c:pt>
                <c:pt idx="773">
                  <c:v>50</c:v>
                </c:pt>
                <c:pt idx="774">
                  <c:v>50</c:v>
                </c:pt>
                <c:pt idx="775">
                  <c:v>50</c:v>
                </c:pt>
                <c:pt idx="776">
                  <c:v>50</c:v>
                </c:pt>
                <c:pt idx="777">
                  <c:v>50</c:v>
                </c:pt>
                <c:pt idx="778">
                  <c:v>50</c:v>
                </c:pt>
                <c:pt idx="779">
                  <c:v>50</c:v>
                </c:pt>
                <c:pt idx="780">
                  <c:v>50</c:v>
                </c:pt>
                <c:pt idx="781">
                  <c:v>50</c:v>
                </c:pt>
                <c:pt idx="782">
                  <c:v>50</c:v>
                </c:pt>
                <c:pt idx="783">
                  <c:v>50</c:v>
                </c:pt>
                <c:pt idx="784">
                  <c:v>50</c:v>
                </c:pt>
                <c:pt idx="785">
                  <c:v>50</c:v>
                </c:pt>
                <c:pt idx="786">
                  <c:v>50</c:v>
                </c:pt>
                <c:pt idx="787">
                  <c:v>50</c:v>
                </c:pt>
                <c:pt idx="788">
                  <c:v>50</c:v>
                </c:pt>
                <c:pt idx="789">
                  <c:v>50</c:v>
                </c:pt>
                <c:pt idx="790">
                  <c:v>50</c:v>
                </c:pt>
                <c:pt idx="791">
                  <c:v>50</c:v>
                </c:pt>
                <c:pt idx="792">
                  <c:v>50</c:v>
                </c:pt>
                <c:pt idx="793">
                  <c:v>50</c:v>
                </c:pt>
                <c:pt idx="794">
                  <c:v>50</c:v>
                </c:pt>
                <c:pt idx="795">
                  <c:v>50</c:v>
                </c:pt>
                <c:pt idx="796">
                  <c:v>50</c:v>
                </c:pt>
                <c:pt idx="797">
                  <c:v>50</c:v>
                </c:pt>
                <c:pt idx="798">
                  <c:v>50</c:v>
                </c:pt>
                <c:pt idx="799">
                  <c:v>50</c:v>
                </c:pt>
                <c:pt idx="800">
                  <c:v>50</c:v>
                </c:pt>
                <c:pt idx="801">
                  <c:v>50</c:v>
                </c:pt>
                <c:pt idx="802">
                  <c:v>50</c:v>
                </c:pt>
                <c:pt idx="803">
                  <c:v>50</c:v>
                </c:pt>
                <c:pt idx="804">
                  <c:v>50</c:v>
                </c:pt>
                <c:pt idx="805">
                  <c:v>50</c:v>
                </c:pt>
                <c:pt idx="806">
                  <c:v>50</c:v>
                </c:pt>
                <c:pt idx="807">
                  <c:v>50</c:v>
                </c:pt>
                <c:pt idx="808">
                  <c:v>50</c:v>
                </c:pt>
                <c:pt idx="809">
                  <c:v>50</c:v>
                </c:pt>
                <c:pt idx="810">
                  <c:v>50</c:v>
                </c:pt>
                <c:pt idx="811">
                  <c:v>50</c:v>
                </c:pt>
                <c:pt idx="812">
                  <c:v>50</c:v>
                </c:pt>
                <c:pt idx="813">
                  <c:v>50</c:v>
                </c:pt>
                <c:pt idx="814">
                  <c:v>50</c:v>
                </c:pt>
                <c:pt idx="815">
                  <c:v>50</c:v>
                </c:pt>
              </c:numCache>
            </c:numRef>
          </c:val>
          <c:smooth val="0"/>
          <c:extLst xmlns:c15="http://schemas.microsoft.com/office/drawing/2012/chart">
            <c:ext xmlns:c16="http://schemas.microsoft.com/office/drawing/2014/chart" uri="{C3380CC4-5D6E-409C-BE32-E72D297353CC}">
              <c16:uniqueId val="{00000001-2082-4C4E-B242-24B6F5B8397D}"/>
            </c:ext>
          </c:extLst>
        </c:ser>
        <c:ser>
          <c:idx val="6"/>
          <c:order val="6"/>
          <c:tx>
            <c:strRef>
              <c:f>Sheet1!$H$2</c:f>
              <c:strCache>
                <c:ptCount val="1"/>
              </c:strCache>
            </c:strRef>
          </c:tx>
          <c:spPr>
            <a:ln w="44450">
              <a:solidFill>
                <a:schemeClr val="tx1"/>
              </a:solidFill>
            </a:ln>
          </c:spPr>
          <c:marker>
            <c:symbol val="none"/>
          </c:marker>
          <c:cat>
            <c:numRef>
              <c:f>Sheet1!$A$10:$A$1540</c:f>
              <c:numCache>
                <c:formatCode>d\-mmm\-yy</c:formatCode>
                <c:ptCount val="1531"/>
                <c:pt idx="0">
                  <c:v>21946</c:v>
                </c:pt>
                <c:pt idx="1">
                  <c:v>21975</c:v>
                </c:pt>
                <c:pt idx="2">
                  <c:v>22006</c:v>
                </c:pt>
                <c:pt idx="3">
                  <c:v>22036</c:v>
                </c:pt>
                <c:pt idx="4">
                  <c:v>22067</c:v>
                </c:pt>
                <c:pt idx="5">
                  <c:v>22097</c:v>
                </c:pt>
                <c:pt idx="6">
                  <c:v>22128</c:v>
                </c:pt>
                <c:pt idx="7">
                  <c:v>22159</c:v>
                </c:pt>
                <c:pt idx="8">
                  <c:v>22189</c:v>
                </c:pt>
                <c:pt idx="9">
                  <c:v>22220</c:v>
                </c:pt>
                <c:pt idx="10">
                  <c:v>22250</c:v>
                </c:pt>
                <c:pt idx="11">
                  <c:v>22281</c:v>
                </c:pt>
                <c:pt idx="12">
                  <c:v>22312</c:v>
                </c:pt>
                <c:pt idx="13">
                  <c:v>22340</c:v>
                </c:pt>
                <c:pt idx="14">
                  <c:v>22371</c:v>
                </c:pt>
                <c:pt idx="15">
                  <c:v>22401</c:v>
                </c:pt>
                <c:pt idx="16">
                  <c:v>22432</c:v>
                </c:pt>
                <c:pt idx="17">
                  <c:v>22462</c:v>
                </c:pt>
                <c:pt idx="18">
                  <c:v>22493</c:v>
                </c:pt>
                <c:pt idx="19">
                  <c:v>22524</c:v>
                </c:pt>
                <c:pt idx="20">
                  <c:v>22554</c:v>
                </c:pt>
                <c:pt idx="21">
                  <c:v>22585</c:v>
                </c:pt>
                <c:pt idx="22">
                  <c:v>22615</c:v>
                </c:pt>
                <c:pt idx="23">
                  <c:v>22646</c:v>
                </c:pt>
                <c:pt idx="24">
                  <c:v>22677</c:v>
                </c:pt>
                <c:pt idx="25">
                  <c:v>22705</c:v>
                </c:pt>
                <c:pt idx="26">
                  <c:v>22736</c:v>
                </c:pt>
                <c:pt idx="27">
                  <c:v>22766</c:v>
                </c:pt>
                <c:pt idx="28">
                  <c:v>22797</c:v>
                </c:pt>
                <c:pt idx="29">
                  <c:v>22827</c:v>
                </c:pt>
                <c:pt idx="30">
                  <c:v>22858</c:v>
                </c:pt>
                <c:pt idx="31">
                  <c:v>22889</c:v>
                </c:pt>
                <c:pt idx="32">
                  <c:v>22919</c:v>
                </c:pt>
                <c:pt idx="33">
                  <c:v>22950</c:v>
                </c:pt>
                <c:pt idx="34">
                  <c:v>22980</c:v>
                </c:pt>
                <c:pt idx="35">
                  <c:v>23011</c:v>
                </c:pt>
                <c:pt idx="36">
                  <c:v>23042</c:v>
                </c:pt>
                <c:pt idx="37">
                  <c:v>23070</c:v>
                </c:pt>
                <c:pt idx="38">
                  <c:v>23101</c:v>
                </c:pt>
                <c:pt idx="39">
                  <c:v>23131</c:v>
                </c:pt>
                <c:pt idx="40">
                  <c:v>23162</c:v>
                </c:pt>
                <c:pt idx="41">
                  <c:v>23192</c:v>
                </c:pt>
                <c:pt idx="42">
                  <c:v>23223</c:v>
                </c:pt>
                <c:pt idx="43">
                  <c:v>23254</c:v>
                </c:pt>
                <c:pt idx="44">
                  <c:v>23284</c:v>
                </c:pt>
                <c:pt idx="45">
                  <c:v>23315</c:v>
                </c:pt>
                <c:pt idx="46">
                  <c:v>23345</c:v>
                </c:pt>
                <c:pt idx="47">
                  <c:v>23376</c:v>
                </c:pt>
                <c:pt idx="48">
                  <c:v>23407</c:v>
                </c:pt>
                <c:pt idx="49">
                  <c:v>23436</c:v>
                </c:pt>
                <c:pt idx="50">
                  <c:v>23467</c:v>
                </c:pt>
                <c:pt idx="51">
                  <c:v>23497</c:v>
                </c:pt>
                <c:pt idx="52">
                  <c:v>23528</c:v>
                </c:pt>
                <c:pt idx="53">
                  <c:v>23558</c:v>
                </c:pt>
                <c:pt idx="54">
                  <c:v>23589</c:v>
                </c:pt>
                <c:pt idx="55">
                  <c:v>23620</c:v>
                </c:pt>
                <c:pt idx="56">
                  <c:v>23650</c:v>
                </c:pt>
                <c:pt idx="57">
                  <c:v>23681</c:v>
                </c:pt>
                <c:pt idx="58">
                  <c:v>23711</c:v>
                </c:pt>
                <c:pt idx="59">
                  <c:v>23742</c:v>
                </c:pt>
                <c:pt idx="60">
                  <c:v>23773</c:v>
                </c:pt>
                <c:pt idx="61">
                  <c:v>23801</c:v>
                </c:pt>
                <c:pt idx="62">
                  <c:v>23832</c:v>
                </c:pt>
                <c:pt idx="63">
                  <c:v>23862</c:v>
                </c:pt>
                <c:pt idx="64">
                  <c:v>23893</c:v>
                </c:pt>
                <c:pt idx="65">
                  <c:v>23923</c:v>
                </c:pt>
                <c:pt idx="66">
                  <c:v>23954</c:v>
                </c:pt>
                <c:pt idx="67">
                  <c:v>23985</c:v>
                </c:pt>
                <c:pt idx="68">
                  <c:v>24015</c:v>
                </c:pt>
                <c:pt idx="69">
                  <c:v>24046</c:v>
                </c:pt>
                <c:pt idx="70">
                  <c:v>24076</c:v>
                </c:pt>
                <c:pt idx="71">
                  <c:v>24107</c:v>
                </c:pt>
                <c:pt idx="72">
                  <c:v>24138</c:v>
                </c:pt>
                <c:pt idx="73">
                  <c:v>24166</c:v>
                </c:pt>
                <c:pt idx="74">
                  <c:v>24197</c:v>
                </c:pt>
                <c:pt idx="75">
                  <c:v>24227</c:v>
                </c:pt>
                <c:pt idx="76">
                  <c:v>24258</c:v>
                </c:pt>
                <c:pt idx="77">
                  <c:v>24288</c:v>
                </c:pt>
                <c:pt idx="78">
                  <c:v>24319</c:v>
                </c:pt>
                <c:pt idx="79">
                  <c:v>24350</c:v>
                </c:pt>
                <c:pt idx="80">
                  <c:v>24380</c:v>
                </c:pt>
                <c:pt idx="81">
                  <c:v>24411</c:v>
                </c:pt>
                <c:pt idx="82">
                  <c:v>24441</c:v>
                </c:pt>
                <c:pt idx="83">
                  <c:v>24472</c:v>
                </c:pt>
                <c:pt idx="84">
                  <c:v>24503</c:v>
                </c:pt>
                <c:pt idx="85">
                  <c:v>24531</c:v>
                </c:pt>
                <c:pt idx="86">
                  <c:v>24562</c:v>
                </c:pt>
                <c:pt idx="87">
                  <c:v>24592</c:v>
                </c:pt>
                <c:pt idx="88">
                  <c:v>24623</c:v>
                </c:pt>
                <c:pt idx="89">
                  <c:v>24653</c:v>
                </c:pt>
                <c:pt idx="90">
                  <c:v>24684</c:v>
                </c:pt>
                <c:pt idx="91">
                  <c:v>24715</c:v>
                </c:pt>
                <c:pt idx="92">
                  <c:v>24745</c:v>
                </c:pt>
                <c:pt idx="93">
                  <c:v>24776</c:v>
                </c:pt>
                <c:pt idx="94">
                  <c:v>24806</c:v>
                </c:pt>
                <c:pt idx="95">
                  <c:v>24837</c:v>
                </c:pt>
                <c:pt idx="96">
                  <c:v>24868</c:v>
                </c:pt>
                <c:pt idx="97">
                  <c:v>24897</c:v>
                </c:pt>
                <c:pt idx="98">
                  <c:v>24928</c:v>
                </c:pt>
                <c:pt idx="99">
                  <c:v>24958</c:v>
                </c:pt>
                <c:pt idx="100">
                  <c:v>24989</c:v>
                </c:pt>
                <c:pt idx="101">
                  <c:v>25019</c:v>
                </c:pt>
                <c:pt idx="102">
                  <c:v>25050</c:v>
                </c:pt>
                <c:pt idx="103">
                  <c:v>25081</c:v>
                </c:pt>
                <c:pt idx="104">
                  <c:v>25111</c:v>
                </c:pt>
                <c:pt idx="105">
                  <c:v>25142</c:v>
                </c:pt>
                <c:pt idx="106">
                  <c:v>25172</c:v>
                </c:pt>
                <c:pt idx="107">
                  <c:v>25203</c:v>
                </c:pt>
                <c:pt idx="108">
                  <c:v>25234</c:v>
                </c:pt>
                <c:pt idx="109">
                  <c:v>25262</c:v>
                </c:pt>
                <c:pt idx="110">
                  <c:v>25293</c:v>
                </c:pt>
                <c:pt idx="111">
                  <c:v>25323</c:v>
                </c:pt>
                <c:pt idx="112">
                  <c:v>25354</c:v>
                </c:pt>
                <c:pt idx="113">
                  <c:v>25384</c:v>
                </c:pt>
                <c:pt idx="114">
                  <c:v>25415</c:v>
                </c:pt>
                <c:pt idx="115">
                  <c:v>25446</c:v>
                </c:pt>
                <c:pt idx="116">
                  <c:v>25476</c:v>
                </c:pt>
                <c:pt idx="117">
                  <c:v>25507</c:v>
                </c:pt>
                <c:pt idx="118">
                  <c:v>25537</c:v>
                </c:pt>
                <c:pt idx="119">
                  <c:v>25568</c:v>
                </c:pt>
                <c:pt idx="120">
                  <c:v>25599</c:v>
                </c:pt>
                <c:pt idx="121">
                  <c:v>25627</c:v>
                </c:pt>
                <c:pt idx="122">
                  <c:v>25658</c:v>
                </c:pt>
                <c:pt idx="123">
                  <c:v>25688</c:v>
                </c:pt>
                <c:pt idx="124">
                  <c:v>25719</c:v>
                </c:pt>
                <c:pt idx="125">
                  <c:v>25749</c:v>
                </c:pt>
                <c:pt idx="126">
                  <c:v>25780</c:v>
                </c:pt>
                <c:pt idx="127">
                  <c:v>25811</c:v>
                </c:pt>
                <c:pt idx="128">
                  <c:v>25841</c:v>
                </c:pt>
                <c:pt idx="129">
                  <c:v>25872</c:v>
                </c:pt>
                <c:pt idx="130">
                  <c:v>25902</c:v>
                </c:pt>
                <c:pt idx="131">
                  <c:v>25933</c:v>
                </c:pt>
                <c:pt idx="132">
                  <c:v>25964</c:v>
                </c:pt>
                <c:pt idx="133">
                  <c:v>25992</c:v>
                </c:pt>
                <c:pt idx="134">
                  <c:v>26023</c:v>
                </c:pt>
                <c:pt idx="135">
                  <c:v>26053</c:v>
                </c:pt>
                <c:pt idx="136">
                  <c:v>26084</c:v>
                </c:pt>
                <c:pt idx="137">
                  <c:v>26114</c:v>
                </c:pt>
                <c:pt idx="138">
                  <c:v>26145</c:v>
                </c:pt>
                <c:pt idx="139">
                  <c:v>26176</c:v>
                </c:pt>
                <c:pt idx="140">
                  <c:v>26206</c:v>
                </c:pt>
                <c:pt idx="141">
                  <c:v>26237</c:v>
                </c:pt>
                <c:pt idx="142">
                  <c:v>26267</c:v>
                </c:pt>
                <c:pt idx="143">
                  <c:v>26298</c:v>
                </c:pt>
                <c:pt idx="144">
                  <c:v>26329</c:v>
                </c:pt>
                <c:pt idx="145">
                  <c:v>26358</c:v>
                </c:pt>
                <c:pt idx="146">
                  <c:v>26389</c:v>
                </c:pt>
                <c:pt idx="147">
                  <c:v>26419</c:v>
                </c:pt>
                <c:pt idx="148">
                  <c:v>26450</c:v>
                </c:pt>
                <c:pt idx="149">
                  <c:v>26480</c:v>
                </c:pt>
                <c:pt idx="150">
                  <c:v>26511</c:v>
                </c:pt>
                <c:pt idx="151">
                  <c:v>26542</c:v>
                </c:pt>
                <c:pt idx="152">
                  <c:v>26572</c:v>
                </c:pt>
                <c:pt idx="153">
                  <c:v>26603</c:v>
                </c:pt>
                <c:pt idx="154">
                  <c:v>26633</c:v>
                </c:pt>
                <c:pt idx="155">
                  <c:v>26664</c:v>
                </c:pt>
                <c:pt idx="156">
                  <c:v>26695</c:v>
                </c:pt>
                <c:pt idx="157">
                  <c:v>26723</c:v>
                </c:pt>
                <c:pt idx="158">
                  <c:v>26754</c:v>
                </c:pt>
                <c:pt idx="159">
                  <c:v>26784</c:v>
                </c:pt>
                <c:pt idx="160">
                  <c:v>26815</c:v>
                </c:pt>
                <c:pt idx="161">
                  <c:v>26845</c:v>
                </c:pt>
                <c:pt idx="162">
                  <c:v>26876</c:v>
                </c:pt>
                <c:pt idx="163">
                  <c:v>26907</c:v>
                </c:pt>
                <c:pt idx="164">
                  <c:v>26937</c:v>
                </c:pt>
                <c:pt idx="165">
                  <c:v>26968</c:v>
                </c:pt>
                <c:pt idx="166">
                  <c:v>26998</c:v>
                </c:pt>
                <c:pt idx="167">
                  <c:v>27029</c:v>
                </c:pt>
                <c:pt idx="168">
                  <c:v>27060</c:v>
                </c:pt>
                <c:pt idx="169">
                  <c:v>27088</c:v>
                </c:pt>
                <c:pt idx="170">
                  <c:v>27119</c:v>
                </c:pt>
                <c:pt idx="171">
                  <c:v>27149</c:v>
                </c:pt>
                <c:pt idx="172">
                  <c:v>27180</c:v>
                </c:pt>
                <c:pt idx="173">
                  <c:v>27210</c:v>
                </c:pt>
                <c:pt idx="174">
                  <c:v>27241</c:v>
                </c:pt>
                <c:pt idx="175">
                  <c:v>27272</c:v>
                </c:pt>
                <c:pt idx="176">
                  <c:v>27302</c:v>
                </c:pt>
                <c:pt idx="177">
                  <c:v>27333</c:v>
                </c:pt>
                <c:pt idx="178">
                  <c:v>27363</c:v>
                </c:pt>
                <c:pt idx="179">
                  <c:v>27394</c:v>
                </c:pt>
                <c:pt idx="180">
                  <c:v>27425</c:v>
                </c:pt>
                <c:pt idx="181">
                  <c:v>27453</c:v>
                </c:pt>
                <c:pt idx="182">
                  <c:v>27484</c:v>
                </c:pt>
                <c:pt idx="183">
                  <c:v>27514</c:v>
                </c:pt>
                <c:pt idx="184">
                  <c:v>27545</c:v>
                </c:pt>
                <c:pt idx="185">
                  <c:v>27575</c:v>
                </c:pt>
                <c:pt idx="186">
                  <c:v>27606</c:v>
                </c:pt>
                <c:pt idx="187">
                  <c:v>27637</c:v>
                </c:pt>
                <c:pt idx="188">
                  <c:v>27667</c:v>
                </c:pt>
                <c:pt idx="189">
                  <c:v>27698</c:v>
                </c:pt>
                <c:pt idx="190">
                  <c:v>27728</c:v>
                </c:pt>
                <c:pt idx="191">
                  <c:v>27759</c:v>
                </c:pt>
                <c:pt idx="192">
                  <c:v>27790</c:v>
                </c:pt>
                <c:pt idx="193">
                  <c:v>27819</c:v>
                </c:pt>
                <c:pt idx="194">
                  <c:v>27850</c:v>
                </c:pt>
                <c:pt idx="195">
                  <c:v>27880</c:v>
                </c:pt>
                <c:pt idx="196">
                  <c:v>27911</c:v>
                </c:pt>
                <c:pt idx="197">
                  <c:v>27941</c:v>
                </c:pt>
                <c:pt idx="198">
                  <c:v>27972</c:v>
                </c:pt>
                <c:pt idx="199">
                  <c:v>28003</c:v>
                </c:pt>
                <c:pt idx="200">
                  <c:v>28033</c:v>
                </c:pt>
                <c:pt idx="201">
                  <c:v>28064</c:v>
                </c:pt>
                <c:pt idx="202">
                  <c:v>28094</c:v>
                </c:pt>
                <c:pt idx="203">
                  <c:v>28125</c:v>
                </c:pt>
                <c:pt idx="204">
                  <c:v>28156</c:v>
                </c:pt>
                <c:pt idx="205">
                  <c:v>28184</c:v>
                </c:pt>
                <c:pt idx="206">
                  <c:v>28215</c:v>
                </c:pt>
                <c:pt idx="207">
                  <c:v>28245</c:v>
                </c:pt>
                <c:pt idx="208">
                  <c:v>28276</c:v>
                </c:pt>
                <c:pt idx="209">
                  <c:v>28306</c:v>
                </c:pt>
                <c:pt idx="210">
                  <c:v>28337</c:v>
                </c:pt>
                <c:pt idx="211">
                  <c:v>28368</c:v>
                </c:pt>
                <c:pt idx="212">
                  <c:v>28398</c:v>
                </c:pt>
                <c:pt idx="213">
                  <c:v>28429</c:v>
                </c:pt>
                <c:pt idx="214">
                  <c:v>28459</c:v>
                </c:pt>
                <c:pt idx="215">
                  <c:v>28490</c:v>
                </c:pt>
                <c:pt idx="216">
                  <c:v>28521</c:v>
                </c:pt>
                <c:pt idx="217">
                  <c:v>28549</c:v>
                </c:pt>
                <c:pt idx="218">
                  <c:v>28580</c:v>
                </c:pt>
                <c:pt idx="219">
                  <c:v>28610</c:v>
                </c:pt>
                <c:pt idx="220">
                  <c:v>28641</c:v>
                </c:pt>
                <c:pt idx="221">
                  <c:v>28671</c:v>
                </c:pt>
                <c:pt idx="222">
                  <c:v>28702</c:v>
                </c:pt>
                <c:pt idx="223">
                  <c:v>28733</c:v>
                </c:pt>
                <c:pt idx="224">
                  <c:v>28763</c:v>
                </c:pt>
                <c:pt idx="225">
                  <c:v>28794</c:v>
                </c:pt>
                <c:pt idx="226">
                  <c:v>28824</c:v>
                </c:pt>
                <c:pt idx="227">
                  <c:v>28855</c:v>
                </c:pt>
                <c:pt idx="228">
                  <c:v>28886</c:v>
                </c:pt>
                <c:pt idx="229">
                  <c:v>28914</c:v>
                </c:pt>
                <c:pt idx="230">
                  <c:v>28945</c:v>
                </c:pt>
                <c:pt idx="231">
                  <c:v>28975</c:v>
                </c:pt>
                <c:pt idx="232">
                  <c:v>29006</c:v>
                </c:pt>
                <c:pt idx="233">
                  <c:v>29036</c:v>
                </c:pt>
                <c:pt idx="234">
                  <c:v>29067</c:v>
                </c:pt>
                <c:pt idx="235">
                  <c:v>29098</c:v>
                </c:pt>
                <c:pt idx="236">
                  <c:v>29128</c:v>
                </c:pt>
                <c:pt idx="237">
                  <c:v>29159</c:v>
                </c:pt>
                <c:pt idx="238">
                  <c:v>29189</c:v>
                </c:pt>
                <c:pt idx="239">
                  <c:v>29220</c:v>
                </c:pt>
                <c:pt idx="240">
                  <c:v>29251</c:v>
                </c:pt>
                <c:pt idx="241">
                  <c:v>29280</c:v>
                </c:pt>
                <c:pt idx="242">
                  <c:v>29311</c:v>
                </c:pt>
                <c:pt idx="243">
                  <c:v>29341</c:v>
                </c:pt>
                <c:pt idx="244">
                  <c:v>29372</c:v>
                </c:pt>
                <c:pt idx="245">
                  <c:v>29402</c:v>
                </c:pt>
                <c:pt idx="246">
                  <c:v>29433</c:v>
                </c:pt>
                <c:pt idx="247">
                  <c:v>29464</c:v>
                </c:pt>
                <c:pt idx="248">
                  <c:v>29494</c:v>
                </c:pt>
                <c:pt idx="249">
                  <c:v>29525</c:v>
                </c:pt>
                <c:pt idx="250">
                  <c:v>29555</c:v>
                </c:pt>
                <c:pt idx="251">
                  <c:v>29586</c:v>
                </c:pt>
                <c:pt idx="252">
                  <c:v>29617</c:v>
                </c:pt>
                <c:pt idx="253">
                  <c:v>29645</c:v>
                </c:pt>
                <c:pt idx="254">
                  <c:v>29676</c:v>
                </c:pt>
                <c:pt idx="255">
                  <c:v>29706</c:v>
                </c:pt>
                <c:pt idx="256">
                  <c:v>29737</c:v>
                </c:pt>
                <c:pt idx="257">
                  <c:v>29767</c:v>
                </c:pt>
                <c:pt idx="258">
                  <c:v>29798</c:v>
                </c:pt>
                <c:pt idx="259">
                  <c:v>29829</c:v>
                </c:pt>
                <c:pt idx="260">
                  <c:v>29859</c:v>
                </c:pt>
                <c:pt idx="261">
                  <c:v>29890</c:v>
                </c:pt>
                <c:pt idx="262">
                  <c:v>29920</c:v>
                </c:pt>
                <c:pt idx="263">
                  <c:v>29951</c:v>
                </c:pt>
                <c:pt idx="264">
                  <c:v>29982</c:v>
                </c:pt>
                <c:pt idx="265">
                  <c:v>30010</c:v>
                </c:pt>
                <c:pt idx="266">
                  <c:v>30041</c:v>
                </c:pt>
                <c:pt idx="267">
                  <c:v>30071</c:v>
                </c:pt>
                <c:pt idx="268">
                  <c:v>30102</c:v>
                </c:pt>
                <c:pt idx="269">
                  <c:v>30132</c:v>
                </c:pt>
                <c:pt idx="270">
                  <c:v>30163</c:v>
                </c:pt>
                <c:pt idx="271">
                  <c:v>30194</c:v>
                </c:pt>
                <c:pt idx="272">
                  <c:v>30224</c:v>
                </c:pt>
                <c:pt idx="273">
                  <c:v>30255</c:v>
                </c:pt>
                <c:pt idx="274">
                  <c:v>30285</c:v>
                </c:pt>
                <c:pt idx="275">
                  <c:v>30316</c:v>
                </c:pt>
                <c:pt idx="276">
                  <c:v>30347</c:v>
                </c:pt>
                <c:pt idx="277">
                  <c:v>30375</c:v>
                </c:pt>
                <c:pt idx="278">
                  <c:v>30406</c:v>
                </c:pt>
                <c:pt idx="279">
                  <c:v>30436</c:v>
                </c:pt>
                <c:pt idx="280">
                  <c:v>30467</c:v>
                </c:pt>
                <c:pt idx="281">
                  <c:v>30497</c:v>
                </c:pt>
                <c:pt idx="282">
                  <c:v>30528</c:v>
                </c:pt>
                <c:pt idx="283">
                  <c:v>30559</c:v>
                </c:pt>
                <c:pt idx="284">
                  <c:v>30589</c:v>
                </c:pt>
                <c:pt idx="285">
                  <c:v>30620</c:v>
                </c:pt>
                <c:pt idx="286">
                  <c:v>30650</c:v>
                </c:pt>
                <c:pt idx="287">
                  <c:v>30681</c:v>
                </c:pt>
                <c:pt idx="288">
                  <c:v>30712</c:v>
                </c:pt>
                <c:pt idx="289">
                  <c:v>30741</c:v>
                </c:pt>
                <c:pt idx="290">
                  <c:v>30772</c:v>
                </c:pt>
                <c:pt idx="291">
                  <c:v>30802</c:v>
                </c:pt>
                <c:pt idx="292">
                  <c:v>30833</c:v>
                </c:pt>
                <c:pt idx="293">
                  <c:v>30863</c:v>
                </c:pt>
                <c:pt idx="294">
                  <c:v>30894</c:v>
                </c:pt>
                <c:pt idx="295">
                  <c:v>30925</c:v>
                </c:pt>
                <c:pt idx="296">
                  <c:v>30955</c:v>
                </c:pt>
                <c:pt idx="297">
                  <c:v>30986</c:v>
                </c:pt>
                <c:pt idx="298">
                  <c:v>31016</c:v>
                </c:pt>
                <c:pt idx="299">
                  <c:v>31047</c:v>
                </c:pt>
                <c:pt idx="300">
                  <c:v>31078</c:v>
                </c:pt>
                <c:pt idx="301">
                  <c:v>31106</c:v>
                </c:pt>
                <c:pt idx="302">
                  <c:v>31137</c:v>
                </c:pt>
                <c:pt idx="303">
                  <c:v>31167</c:v>
                </c:pt>
                <c:pt idx="304">
                  <c:v>31198</c:v>
                </c:pt>
                <c:pt idx="305">
                  <c:v>31228</c:v>
                </c:pt>
                <c:pt idx="306">
                  <c:v>31259</c:v>
                </c:pt>
                <c:pt idx="307">
                  <c:v>31290</c:v>
                </c:pt>
                <c:pt idx="308">
                  <c:v>31320</c:v>
                </c:pt>
                <c:pt idx="309">
                  <c:v>31351</c:v>
                </c:pt>
                <c:pt idx="310">
                  <c:v>31381</c:v>
                </c:pt>
                <c:pt idx="311">
                  <c:v>31412</c:v>
                </c:pt>
                <c:pt idx="312">
                  <c:v>31443</c:v>
                </c:pt>
                <c:pt idx="313">
                  <c:v>31471</c:v>
                </c:pt>
                <c:pt idx="314">
                  <c:v>31502</c:v>
                </c:pt>
                <c:pt idx="315">
                  <c:v>31532</c:v>
                </c:pt>
                <c:pt idx="316">
                  <c:v>31563</c:v>
                </c:pt>
                <c:pt idx="317">
                  <c:v>31593</c:v>
                </c:pt>
                <c:pt idx="318">
                  <c:v>31624</c:v>
                </c:pt>
                <c:pt idx="319">
                  <c:v>31655</c:v>
                </c:pt>
                <c:pt idx="320">
                  <c:v>31685</c:v>
                </c:pt>
                <c:pt idx="321">
                  <c:v>31716</c:v>
                </c:pt>
                <c:pt idx="322">
                  <c:v>31746</c:v>
                </c:pt>
                <c:pt idx="323">
                  <c:v>31777</c:v>
                </c:pt>
                <c:pt idx="324">
                  <c:v>31808</c:v>
                </c:pt>
                <c:pt idx="325">
                  <c:v>31836</c:v>
                </c:pt>
                <c:pt idx="326">
                  <c:v>31867</c:v>
                </c:pt>
                <c:pt idx="327">
                  <c:v>31897</c:v>
                </c:pt>
                <c:pt idx="328">
                  <c:v>31928</c:v>
                </c:pt>
                <c:pt idx="329">
                  <c:v>31958</c:v>
                </c:pt>
                <c:pt idx="330">
                  <c:v>31989</c:v>
                </c:pt>
                <c:pt idx="331">
                  <c:v>32020</c:v>
                </c:pt>
                <c:pt idx="332">
                  <c:v>32050</c:v>
                </c:pt>
                <c:pt idx="333">
                  <c:v>32081</c:v>
                </c:pt>
                <c:pt idx="334">
                  <c:v>32111</c:v>
                </c:pt>
                <c:pt idx="335">
                  <c:v>32142</c:v>
                </c:pt>
                <c:pt idx="336">
                  <c:v>32173</c:v>
                </c:pt>
                <c:pt idx="337">
                  <c:v>32202</c:v>
                </c:pt>
                <c:pt idx="338">
                  <c:v>32233</c:v>
                </c:pt>
                <c:pt idx="339">
                  <c:v>32263</c:v>
                </c:pt>
                <c:pt idx="340">
                  <c:v>32294</c:v>
                </c:pt>
                <c:pt idx="341">
                  <c:v>32324</c:v>
                </c:pt>
                <c:pt idx="342">
                  <c:v>32355</c:v>
                </c:pt>
                <c:pt idx="343">
                  <c:v>32386</c:v>
                </c:pt>
                <c:pt idx="344">
                  <c:v>32416</c:v>
                </c:pt>
                <c:pt idx="345">
                  <c:v>32447</c:v>
                </c:pt>
                <c:pt idx="346">
                  <c:v>32477</c:v>
                </c:pt>
                <c:pt idx="347">
                  <c:v>32508</c:v>
                </c:pt>
                <c:pt idx="348">
                  <c:v>32539</c:v>
                </c:pt>
                <c:pt idx="349">
                  <c:v>32567</c:v>
                </c:pt>
                <c:pt idx="350">
                  <c:v>32598</c:v>
                </c:pt>
                <c:pt idx="351">
                  <c:v>32628</c:v>
                </c:pt>
                <c:pt idx="352">
                  <c:v>32659</c:v>
                </c:pt>
                <c:pt idx="353">
                  <c:v>32689</c:v>
                </c:pt>
                <c:pt idx="354">
                  <c:v>32720</c:v>
                </c:pt>
                <c:pt idx="355">
                  <c:v>32751</c:v>
                </c:pt>
                <c:pt idx="356">
                  <c:v>32781</c:v>
                </c:pt>
                <c:pt idx="357">
                  <c:v>32812</c:v>
                </c:pt>
                <c:pt idx="358">
                  <c:v>32842</c:v>
                </c:pt>
                <c:pt idx="359">
                  <c:v>32873</c:v>
                </c:pt>
                <c:pt idx="360">
                  <c:v>32904</c:v>
                </c:pt>
                <c:pt idx="361">
                  <c:v>32932</c:v>
                </c:pt>
                <c:pt idx="362">
                  <c:v>32963</c:v>
                </c:pt>
                <c:pt idx="363">
                  <c:v>32993</c:v>
                </c:pt>
                <c:pt idx="364">
                  <c:v>33024</c:v>
                </c:pt>
                <c:pt idx="365">
                  <c:v>33054</c:v>
                </c:pt>
                <c:pt idx="366">
                  <c:v>33085</c:v>
                </c:pt>
                <c:pt idx="367">
                  <c:v>33116</c:v>
                </c:pt>
                <c:pt idx="368">
                  <c:v>33146</c:v>
                </c:pt>
                <c:pt idx="369">
                  <c:v>33177</c:v>
                </c:pt>
                <c:pt idx="370">
                  <c:v>33207</c:v>
                </c:pt>
                <c:pt idx="371">
                  <c:v>33238</c:v>
                </c:pt>
                <c:pt idx="372">
                  <c:v>33269</c:v>
                </c:pt>
                <c:pt idx="373">
                  <c:v>33297</c:v>
                </c:pt>
                <c:pt idx="374">
                  <c:v>33328</c:v>
                </c:pt>
                <c:pt idx="375">
                  <c:v>33358</c:v>
                </c:pt>
                <c:pt idx="376">
                  <c:v>33389</c:v>
                </c:pt>
                <c:pt idx="377">
                  <c:v>33419</c:v>
                </c:pt>
                <c:pt idx="378">
                  <c:v>33450</c:v>
                </c:pt>
                <c:pt idx="379">
                  <c:v>33481</c:v>
                </c:pt>
                <c:pt idx="380">
                  <c:v>33511</c:v>
                </c:pt>
                <c:pt idx="381">
                  <c:v>33542</c:v>
                </c:pt>
                <c:pt idx="382">
                  <c:v>33572</c:v>
                </c:pt>
                <c:pt idx="383">
                  <c:v>33603</c:v>
                </c:pt>
                <c:pt idx="384">
                  <c:v>33634</c:v>
                </c:pt>
                <c:pt idx="385">
                  <c:v>33663</c:v>
                </c:pt>
                <c:pt idx="386">
                  <c:v>33694</c:v>
                </c:pt>
                <c:pt idx="387">
                  <c:v>33724</c:v>
                </c:pt>
                <c:pt idx="388">
                  <c:v>33755</c:v>
                </c:pt>
                <c:pt idx="389">
                  <c:v>33785</c:v>
                </c:pt>
                <c:pt idx="390">
                  <c:v>33816</c:v>
                </c:pt>
                <c:pt idx="391">
                  <c:v>33847</c:v>
                </c:pt>
                <c:pt idx="392">
                  <c:v>33877</c:v>
                </c:pt>
                <c:pt idx="393">
                  <c:v>33908</c:v>
                </c:pt>
                <c:pt idx="394">
                  <c:v>33938</c:v>
                </c:pt>
                <c:pt idx="395">
                  <c:v>33969</c:v>
                </c:pt>
                <c:pt idx="396">
                  <c:v>34000</c:v>
                </c:pt>
                <c:pt idx="397">
                  <c:v>34028</c:v>
                </c:pt>
                <c:pt idx="398">
                  <c:v>34059</c:v>
                </c:pt>
                <c:pt idx="399">
                  <c:v>34089</c:v>
                </c:pt>
                <c:pt idx="400">
                  <c:v>34120</c:v>
                </c:pt>
                <c:pt idx="401">
                  <c:v>34150</c:v>
                </c:pt>
                <c:pt idx="402">
                  <c:v>34181</c:v>
                </c:pt>
                <c:pt idx="403">
                  <c:v>34212</c:v>
                </c:pt>
                <c:pt idx="404">
                  <c:v>34242</c:v>
                </c:pt>
                <c:pt idx="405">
                  <c:v>34273</c:v>
                </c:pt>
                <c:pt idx="406">
                  <c:v>34303</c:v>
                </c:pt>
                <c:pt idx="407">
                  <c:v>34334</c:v>
                </c:pt>
                <c:pt idx="408">
                  <c:v>34365</c:v>
                </c:pt>
                <c:pt idx="409">
                  <c:v>34393</c:v>
                </c:pt>
                <c:pt idx="410">
                  <c:v>34424</c:v>
                </c:pt>
                <c:pt idx="411">
                  <c:v>34454</c:v>
                </c:pt>
                <c:pt idx="412">
                  <c:v>34485</c:v>
                </c:pt>
                <c:pt idx="413">
                  <c:v>34515</c:v>
                </c:pt>
                <c:pt idx="414">
                  <c:v>34546</c:v>
                </c:pt>
                <c:pt idx="415">
                  <c:v>34577</c:v>
                </c:pt>
                <c:pt idx="416">
                  <c:v>34607</c:v>
                </c:pt>
                <c:pt idx="417">
                  <c:v>34638</c:v>
                </c:pt>
                <c:pt idx="418">
                  <c:v>34668</c:v>
                </c:pt>
                <c:pt idx="419">
                  <c:v>34699</c:v>
                </c:pt>
                <c:pt idx="420">
                  <c:v>34730</c:v>
                </c:pt>
                <c:pt idx="421">
                  <c:v>34758</c:v>
                </c:pt>
                <c:pt idx="422">
                  <c:v>34789</c:v>
                </c:pt>
                <c:pt idx="423">
                  <c:v>34819</c:v>
                </c:pt>
                <c:pt idx="424">
                  <c:v>34850</c:v>
                </c:pt>
                <c:pt idx="425">
                  <c:v>34880</c:v>
                </c:pt>
                <c:pt idx="426">
                  <c:v>34911</c:v>
                </c:pt>
                <c:pt idx="427">
                  <c:v>34942</c:v>
                </c:pt>
                <c:pt idx="428">
                  <c:v>34972</c:v>
                </c:pt>
                <c:pt idx="429">
                  <c:v>35003</c:v>
                </c:pt>
                <c:pt idx="430">
                  <c:v>35033</c:v>
                </c:pt>
                <c:pt idx="431">
                  <c:v>35064</c:v>
                </c:pt>
                <c:pt idx="432">
                  <c:v>35095</c:v>
                </c:pt>
                <c:pt idx="433">
                  <c:v>35124</c:v>
                </c:pt>
                <c:pt idx="434">
                  <c:v>35155</c:v>
                </c:pt>
                <c:pt idx="435">
                  <c:v>35185</c:v>
                </c:pt>
                <c:pt idx="436">
                  <c:v>35216</c:v>
                </c:pt>
                <c:pt idx="437">
                  <c:v>35246</c:v>
                </c:pt>
                <c:pt idx="438">
                  <c:v>35277</c:v>
                </c:pt>
                <c:pt idx="439">
                  <c:v>35308</c:v>
                </c:pt>
                <c:pt idx="440">
                  <c:v>35338</c:v>
                </c:pt>
                <c:pt idx="441">
                  <c:v>35369</c:v>
                </c:pt>
                <c:pt idx="442">
                  <c:v>35399</c:v>
                </c:pt>
                <c:pt idx="443">
                  <c:v>35430</c:v>
                </c:pt>
                <c:pt idx="444">
                  <c:v>35461</c:v>
                </c:pt>
                <c:pt idx="445">
                  <c:v>35489</c:v>
                </c:pt>
                <c:pt idx="446">
                  <c:v>35520</c:v>
                </c:pt>
                <c:pt idx="447">
                  <c:v>35550</c:v>
                </c:pt>
                <c:pt idx="448">
                  <c:v>35581</c:v>
                </c:pt>
                <c:pt idx="449">
                  <c:v>35611</c:v>
                </c:pt>
                <c:pt idx="450">
                  <c:v>35642</c:v>
                </c:pt>
                <c:pt idx="451">
                  <c:v>35673</c:v>
                </c:pt>
                <c:pt idx="452">
                  <c:v>35703</c:v>
                </c:pt>
                <c:pt idx="453">
                  <c:v>35734</c:v>
                </c:pt>
                <c:pt idx="454">
                  <c:v>35764</c:v>
                </c:pt>
                <c:pt idx="455">
                  <c:v>35795</c:v>
                </c:pt>
                <c:pt idx="456">
                  <c:v>35826</c:v>
                </c:pt>
                <c:pt idx="457">
                  <c:v>35854</c:v>
                </c:pt>
                <c:pt idx="458">
                  <c:v>35885</c:v>
                </c:pt>
                <c:pt idx="459">
                  <c:v>35915</c:v>
                </c:pt>
                <c:pt idx="460">
                  <c:v>35946</c:v>
                </c:pt>
                <c:pt idx="461">
                  <c:v>35976</c:v>
                </c:pt>
                <c:pt idx="462">
                  <c:v>36007</c:v>
                </c:pt>
                <c:pt idx="463">
                  <c:v>36038</c:v>
                </c:pt>
                <c:pt idx="464">
                  <c:v>36068</c:v>
                </c:pt>
                <c:pt idx="465">
                  <c:v>36099</c:v>
                </c:pt>
                <c:pt idx="466">
                  <c:v>36129</c:v>
                </c:pt>
                <c:pt idx="467">
                  <c:v>36160</c:v>
                </c:pt>
                <c:pt idx="468">
                  <c:v>36191</c:v>
                </c:pt>
                <c:pt idx="469">
                  <c:v>36219</c:v>
                </c:pt>
                <c:pt idx="470">
                  <c:v>36250</c:v>
                </c:pt>
                <c:pt idx="471">
                  <c:v>36280</c:v>
                </c:pt>
                <c:pt idx="472">
                  <c:v>36311</c:v>
                </c:pt>
                <c:pt idx="473">
                  <c:v>36341</c:v>
                </c:pt>
                <c:pt idx="474">
                  <c:v>36372</c:v>
                </c:pt>
                <c:pt idx="475">
                  <c:v>36403</c:v>
                </c:pt>
                <c:pt idx="476">
                  <c:v>36433</c:v>
                </c:pt>
                <c:pt idx="477">
                  <c:v>36464</c:v>
                </c:pt>
                <c:pt idx="478">
                  <c:v>36494</c:v>
                </c:pt>
                <c:pt idx="479">
                  <c:v>36525</c:v>
                </c:pt>
                <c:pt idx="480">
                  <c:v>36556</c:v>
                </c:pt>
                <c:pt idx="481">
                  <c:v>36585</c:v>
                </c:pt>
                <c:pt idx="482">
                  <c:v>36616</c:v>
                </c:pt>
                <c:pt idx="483">
                  <c:v>36646</c:v>
                </c:pt>
                <c:pt idx="484">
                  <c:v>36677</c:v>
                </c:pt>
                <c:pt idx="485">
                  <c:v>36707</c:v>
                </c:pt>
                <c:pt idx="486">
                  <c:v>36738</c:v>
                </c:pt>
                <c:pt idx="487">
                  <c:v>36769</c:v>
                </c:pt>
                <c:pt idx="488">
                  <c:v>36799</c:v>
                </c:pt>
                <c:pt idx="489">
                  <c:v>36830</c:v>
                </c:pt>
                <c:pt idx="490">
                  <c:v>36860</c:v>
                </c:pt>
                <c:pt idx="491">
                  <c:v>36891</c:v>
                </c:pt>
                <c:pt idx="492">
                  <c:v>36922</c:v>
                </c:pt>
                <c:pt idx="493">
                  <c:v>36950</c:v>
                </c:pt>
                <c:pt idx="494">
                  <c:v>36981</c:v>
                </c:pt>
                <c:pt idx="495">
                  <c:v>37011</c:v>
                </c:pt>
                <c:pt idx="496">
                  <c:v>37042</c:v>
                </c:pt>
                <c:pt idx="497">
                  <c:v>37072</c:v>
                </c:pt>
                <c:pt idx="498">
                  <c:v>37103</c:v>
                </c:pt>
                <c:pt idx="499">
                  <c:v>37134</c:v>
                </c:pt>
                <c:pt idx="500">
                  <c:v>37164</c:v>
                </c:pt>
                <c:pt idx="501">
                  <c:v>37195</c:v>
                </c:pt>
                <c:pt idx="502">
                  <c:v>37225</c:v>
                </c:pt>
                <c:pt idx="503">
                  <c:v>37256</c:v>
                </c:pt>
                <c:pt idx="504">
                  <c:v>37287</c:v>
                </c:pt>
                <c:pt idx="505">
                  <c:v>37315</c:v>
                </c:pt>
                <c:pt idx="506">
                  <c:v>37346</c:v>
                </c:pt>
                <c:pt idx="507">
                  <c:v>37376</c:v>
                </c:pt>
                <c:pt idx="508">
                  <c:v>37407</c:v>
                </c:pt>
                <c:pt idx="509">
                  <c:v>37437</c:v>
                </c:pt>
                <c:pt idx="510">
                  <c:v>37468</c:v>
                </c:pt>
                <c:pt idx="511">
                  <c:v>37499</c:v>
                </c:pt>
                <c:pt idx="512">
                  <c:v>37529</c:v>
                </c:pt>
                <c:pt idx="513">
                  <c:v>37560</c:v>
                </c:pt>
                <c:pt idx="514">
                  <c:v>37590</c:v>
                </c:pt>
                <c:pt idx="515">
                  <c:v>37621</c:v>
                </c:pt>
                <c:pt idx="516">
                  <c:v>37652</c:v>
                </c:pt>
                <c:pt idx="517">
                  <c:v>37680</c:v>
                </c:pt>
                <c:pt idx="518">
                  <c:v>37711</c:v>
                </c:pt>
                <c:pt idx="519">
                  <c:v>37741</c:v>
                </c:pt>
                <c:pt idx="520">
                  <c:v>37772</c:v>
                </c:pt>
                <c:pt idx="521">
                  <c:v>37802</c:v>
                </c:pt>
                <c:pt idx="522">
                  <c:v>37833</c:v>
                </c:pt>
                <c:pt idx="523">
                  <c:v>37864</c:v>
                </c:pt>
                <c:pt idx="524">
                  <c:v>37894</c:v>
                </c:pt>
                <c:pt idx="525">
                  <c:v>37925</c:v>
                </c:pt>
                <c:pt idx="526">
                  <c:v>37955</c:v>
                </c:pt>
                <c:pt idx="527">
                  <c:v>37986</c:v>
                </c:pt>
                <c:pt idx="528">
                  <c:v>38017</c:v>
                </c:pt>
                <c:pt idx="529">
                  <c:v>38046</c:v>
                </c:pt>
                <c:pt idx="530">
                  <c:v>38077</c:v>
                </c:pt>
                <c:pt idx="531">
                  <c:v>38107</c:v>
                </c:pt>
                <c:pt idx="532">
                  <c:v>38138</c:v>
                </c:pt>
                <c:pt idx="533">
                  <c:v>38168</c:v>
                </c:pt>
                <c:pt idx="534">
                  <c:v>38199</c:v>
                </c:pt>
                <c:pt idx="535">
                  <c:v>38230</c:v>
                </c:pt>
                <c:pt idx="536">
                  <c:v>38260</c:v>
                </c:pt>
                <c:pt idx="537">
                  <c:v>38291</c:v>
                </c:pt>
                <c:pt idx="538">
                  <c:v>38321</c:v>
                </c:pt>
                <c:pt idx="539">
                  <c:v>38352</c:v>
                </c:pt>
                <c:pt idx="540">
                  <c:v>38383</c:v>
                </c:pt>
                <c:pt idx="541">
                  <c:v>38411</c:v>
                </c:pt>
                <c:pt idx="542">
                  <c:v>38442</c:v>
                </c:pt>
                <c:pt idx="543">
                  <c:v>38472</c:v>
                </c:pt>
                <c:pt idx="544">
                  <c:v>38503</c:v>
                </c:pt>
                <c:pt idx="545">
                  <c:v>38533</c:v>
                </c:pt>
                <c:pt idx="546">
                  <c:v>38564</c:v>
                </c:pt>
                <c:pt idx="547">
                  <c:v>38595</c:v>
                </c:pt>
                <c:pt idx="548">
                  <c:v>38625</c:v>
                </c:pt>
                <c:pt idx="549">
                  <c:v>38656</c:v>
                </c:pt>
                <c:pt idx="550">
                  <c:v>38686</c:v>
                </c:pt>
                <c:pt idx="551">
                  <c:v>38717</c:v>
                </c:pt>
                <c:pt idx="552">
                  <c:v>38748</c:v>
                </c:pt>
                <c:pt idx="553">
                  <c:v>38776</c:v>
                </c:pt>
                <c:pt idx="554">
                  <c:v>38807</c:v>
                </c:pt>
                <c:pt idx="555">
                  <c:v>38837</c:v>
                </c:pt>
                <c:pt idx="556">
                  <c:v>38868</c:v>
                </c:pt>
                <c:pt idx="557">
                  <c:v>38898</c:v>
                </c:pt>
                <c:pt idx="558">
                  <c:v>38929</c:v>
                </c:pt>
                <c:pt idx="559">
                  <c:v>38960</c:v>
                </c:pt>
                <c:pt idx="560">
                  <c:v>38990</c:v>
                </c:pt>
                <c:pt idx="561">
                  <c:v>39021</c:v>
                </c:pt>
                <c:pt idx="562">
                  <c:v>39051</c:v>
                </c:pt>
                <c:pt idx="563">
                  <c:v>39082</c:v>
                </c:pt>
                <c:pt idx="564">
                  <c:v>39113</c:v>
                </c:pt>
                <c:pt idx="565">
                  <c:v>39141</c:v>
                </c:pt>
                <c:pt idx="566">
                  <c:v>39172</c:v>
                </c:pt>
                <c:pt idx="567">
                  <c:v>39202</c:v>
                </c:pt>
                <c:pt idx="568">
                  <c:v>39233</c:v>
                </c:pt>
                <c:pt idx="569">
                  <c:v>39263</c:v>
                </c:pt>
                <c:pt idx="570">
                  <c:v>39294</c:v>
                </c:pt>
                <c:pt idx="571">
                  <c:v>39325</c:v>
                </c:pt>
                <c:pt idx="572">
                  <c:v>39355</c:v>
                </c:pt>
                <c:pt idx="573">
                  <c:v>39386</c:v>
                </c:pt>
                <c:pt idx="574">
                  <c:v>39416</c:v>
                </c:pt>
                <c:pt idx="575">
                  <c:v>39447</c:v>
                </c:pt>
                <c:pt idx="576">
                  <c:v>39478</c:v>
                </c:pt>
                <c:pt idx="577">
                  <c:v>39507</c:v>
                </c:pt>
                <c:pt idx="578">
                  <c:v>39538</c:v>
                </c:pt>
                <c:pt idx="579">
                  <c:v>39568</c:v>
                </c:pt>
                <c:pt idx="580">
                  <c:v>39599</c:v>
                </c:pt>
                <c:pt idx="581">
                  <c:v>39629</c:v>
                </c:pt>
                <c:pt idx="582">
                  <c:v>39660</c:v>
                </c:pt>
                <c:pt idx="583">
                  <c:v>39691</c:v>
                </c:pt>
                <c:pt idx="584">
                  <c:v>39721</c:v>
                </c:pt>
                <c:pt idx="585">
                  <c:v>39752</c:v>
                </c:pt>
                <c:pt idx="586">
                  <c:v>39782</c:v>
                </c:pt>
                <c:pt idx="587">
                  <c:v>39813</c:v>
                </c:pt>
                <c:pt idx="588">
                  <c:v>39844</c:v>
                </c:pt>
                <c:pt idx="589">
                  <c:v>39872</c:v>
                </c:pt>
                <c:pt idx="590">
                  <c:v>39903</c:v>
                </c:pt>
                <c:pt idx="591">
                  <c:v>39933</c:v>
                </c:pt>
                <c:pt idx="592">
                  <c:v>39964</c:v>
                </c:pt>
                <c:pt idx="593">
                  <c:v>39994</c:v>
                </c:pt>
                <c:pt idx="594">
                  <c:v>40025</c:v>
                </c:pt>
                <c:pt idx="595">
                  <c:v>40056</c:v>
                </c:pt>
                <c:pt idx="596">
                  <c:v>40086</c:v>
                </c:pt>
                <c:pt idx="597">
                  <c:v>40117</c:v>
                </c:pt>
                <c:pt idx="598">
                  <c:v>40147</c:v>
                </c:pt>
                <c:pt idx="599">
                  <c:v>40178</c:v>
                </c:pt>
                <c:pt idx="600">
                  <c:v>40209</c:v>
                </c:pt>
                <c:pt idx="601">
                  <c:v>40237</c:v>
                </c:pt>
                <c:pt idx="602">
                  <c:v>40268</c:v>
                </c:pt>
                <c:pt idx="603">
                  <c:v>40298</c:v>
                </c:pt>
                <c:pt idx="604">
                  <c:v>40329</c:v>
                </c:pt>
                <c:pt idx="605">
                  <c:v>40359</c:v>
                </c:pt>
                <c:pt idx="606">
                  <c:v>40390</c:v>
                </c:pt>
                <c:pt idx="607">
                  <c:v>40421</c:v>
                </c:pt>
                <c:pt idx="608">
                  <c:v>40451</c:v>
                </c:pt>
                <c:pt idx="609">
                  <c:v>40482</c:v>
                </c:pt>
                <c:pt idx="610">
                  <c:v>40512</c:v>
                </c:pt>
                <c:pt idx="611">
                  <c:v>40543</c:v>
                </c:pt>
                <c:pt idx="612">
                  <c:v>40574</c:v>
                </c:pt>
                <c:pt idx="613">
                  <c:v>40602</c:v>
                </c:pt>
                <c:pt idx="614">
                  <c:v>40633</c:v>
                </c:pt>
                <c:pt idx="615">
                  <c:v>40663</c:v>
                </c:pt>
                <c:pt idx="616">
                  <c:v>40694</c:v>
                </c:pt>
                <c:pt idx="617">
                  <c:v>40724</c:v>
                </c:pt>
                <c:pt idx="618">
                  <c:v>40755</c:v>
                </c:pt>
                <c:pt idx="619">
                  <c:v>40786</c:v>
                </c:pt>
                <c:pt idx="620">
                  <c:v>40816</c:v>
                </c:pt>
                <c:pt idx="621">
                  <c:v>40847</c:v>
                </c:pt>
                <c:pt idx="622">
                  <c:v>40877</c:v>
                </c:pt>
                <c:pt idx="623">
                  <c:v>40908</c:v>
                </c:pt>
                <c:pt idx="624">
                  <c:v>40939</c:v>
                </c:pt>
                <c:pt idx="625">
                  <c:v>40968</c:v>
                </c:pt>
                <c:pt idx="626">
                  <c:v>40999</c:v>
                </c:pt>
                <c:pt idx="627">
                  <c:v>41029</c:v>
                </c:pt>
                <c:pt idx="628">
                  <c:v>41060</c:v>
                </c:pt>
                <c:pt idx="629">
                  <c:v>41090</c:v>
                </c:pt>
                <c:pt idx="630">
                  <c:v>41121</c:v>
                </c:pt>
                <c:pt idx="631">
                  <c:v>41152</c:v>
                </c:pt>
                <c:pt idx="632">
                  <c:v>41182</c:v>
                </c:pt>
                <c:pt idx="633">
                  <c:v>41213</c:v>
                </c:pt>
                <c:pt idx="634">
                  <c:v>41243</c:v>
                </c:pt>
                <c:pt idx="635">
                  <c:v>41274</c:v>
                </c:pt>
                <c:pt idx="636">
                  <c:v>41305</c:v>
                </c:pt>
                <c:pt idx="637">
                  <c:v>41333</c:v>
                </c:pt>
                <c:pt idx="638">
                  <c:v>41364</c:v>
                </c:pt>
                <c:pt idx="639">
                  <c:v>41394</c:v>
                </c:pt>
                <c:pt idx="640">
                  <c:v>41425</c:v>
                </c:pt>
                <c:pt idx="641">
                  <c:v>41455</c:v>
                </c:pt>
                <c:pt idx="642">
                  <c:v>41486</c:v>
                </c:pt>
                <c:pt idx="643">
                  <c:v>41517</c:v>
                </c:pt>
                <c:pt idx="644">
                  <c:v>41547</c:v>
                </c:pt>
                <c:pt idx="645">
                  <c:v>41578</c:v>
                </c:pt>
                <c:pt idx="646">
                  <c:v>41608</c:v>
                </c:pt>
                <c:pt idx="647">
                  <c:v>41639</c:v>
                </c:pt>
                <c:pt idx="648">
                  <c:v>41670</c:v>
                </c:pt>
                <c:pt idx="649">
                  <c:v>41698</c:v>
                </c:pt>
                <c:pt idx="650">
                  <c:v>41729</c:v>
                </c:pt>
                <c:pt idx="651">
                  <c:v>41759</c:v>
                </c:pt>
                <c:pt idx="652">
                  <c:v>41790</c:v>
                </c:pt>
                <c:pt idx="653">
                  <c:v>41820</c:v>
                </c:pt>
                <c:pt idx="654">
                  <c:v>41851</c:v>
                </c:pt>
                <c:pt idx="655">
                  <c:v>41882</c:v>
                </c:pt>
                <c:pt idx="656">
                  <c:v>41912</c:v>
                </c:pt>
                <c:pt idx="657">
                  <c:v>41943</c:v>
                </c:pt>
                <c:pt idx="658">
                  <c:v>41973</c:v>
                </c:pt>
                <c:pt idx="659">
                  <c:v>42004</c:v>
                </c:pt>
                <c:pt idx="660">
                  <c:v>42035</c:v>
                </c:pt>
                <c:pt idx="661">
                  <c:v>42063</c:v>
                </c:pt>
                <c:pt idx="662">
                  <c:v>42094</c:v>
                </c:pt>
                <c:pt idx="663">
                  <c:v>42124</c:v>
                </c:pt>
                <c:pt idx="664">
                  <c:v>42155</c:v>
                </c:pt>
                <c:pt idx="665">
                  <c:v>42185</c:v>
                </c:pt>
                <c:pt idx="666">
                  <c:v>42216</c:v>
                </c:pt>
                <c:pt idx="667">
                  <c:v>42247</c:v>
                </c:pt>
                <c:pt idx="668">
                  <c:v>42277</c:v>
                </c:pt>
                <c:pt idx="669">
                  <c:v>42308</c:v>
                </c:pt>
                <c:pt idx="670">
                  <c:v>42338</c:v>
                </c:pt>
                <c:pt idx="671">
                  <c:v>42369</c:v>
                </c:pt>
                <c:pt idx="672">
                  <c:v>42400</c:v>
                </c:pt>
                <c:pt idx="673">
                  <c:v>42429</c:v>
                </c:pt>
                <c:pt idx="674">
                  <c:v>42460</c:v>
                </c:pt>
                <c:pt idx="675">
                  <c:v>42490</c:v>
                </c:pt>
                <c:pt idx="676">
                  <c:v>42521</c:v>
                </c:pt>
                <c:pt idx="677">
                  <c:v>42551</c:v>
                </c:pt>
                <c:pt idx="678">
                  <c:v>42582</c:v>
                </c:pt>
                <c:pt idx="679">
                  <c:v>42613</c:v>
                </c:pt>
                <c:pt idx="680">
                  <c:v>42643</c:v>
                </c:pt>
                <c:pt idx="681">
                  <c:v>42674</c:v>
                </c:pt>
                <c:pt idx="682">
                  <c:v>42704</c:v>
                </c:pt>
                <c:pt idx="683">
                  <c:v>42735</c:v>
                </c:pt>
                <c:pt idx="684">
                  <c:v>42766</c:v>
                </c:pt>
                <c:pt idx="685">
                  <c:v>42794</c:v>
                </c:pt>
                <c:pt idx="686">
                  <c:v>42825</c:v>
                </c:pt>
                <c:pt idx="687">
                  <c:v>42855</c:v>
                </c:pt>
                <c:pt idx="688">
                  <c:v>42886</c:v>
                </c:pt>
                <c:pt idx="689">
                  <c:v>42916</c:v>
                </c:pt>
                <c:pt idx="690">
                  <c:v>42947</c:v>
                </c:pt>
                <c:pt idx="691">
                  <c:v>42978</c:v>
                </c:pt>
                <c:pt idx="692">
                  <c:v>43008</c:v>
                </c:pt>
                <c:pt idx="693">
                  <c:v>43039</c:v>
                </c:pt>
                <c:pt idx="694">
                  <c:v>43069</c:v>
                </c:pt>
                <c:pt idx="695">
                  <c:v>43100</c:v>
                </c:pt>
                <c:pt idx="696">
                  <c:v>43131</c:v>
                </c:pt>
                <c:pt idx="697">
                  <c:v>43159</c:v>
                </c:pt>
                <c:pt idx="698">
                  <c:v>43190</c:v>
                </c:pt>
                <c:pt idx="699">
                  <c:v>43220</c:v>
                </c:pt>
                <c:pt idx="700">
                  <c:v>43251</c:v>
                </c:pt>
                <c:pt idx="701">
                  <c:v>43281</c:v>
                </c:pt>
                <c:pt idx="702">
                  <c:v>43312</c:v>
                </c:pt>
                <c:pt idx="703">
                  <c:v>43343</c:v>
                </c:pt>
                <c:pt idx="704">
                  <c:v>43373</c:v>
                </c:pt>
                <c:pt idx="705">
                  <c:v>43404</c:v>
                </c:pt>
                <c:pt idx="706">
                  <c:v>43434</c:v>
                </c:pt>
                <c:pt idx="707">
                  <c:v>43465</c:v>
                </c:pt>
                <c:pt idx="708">
                  <c:v>43496</c:v>
                </c:pt>
                <c:pt idx="709">
                  <c:v>43524</c:v>
                </c:pt>
                <c:pt idx="710">
                  <c:v>43555</c:v>
                </c:pt>
                <c:pt idx="711">
                  <c:v>43585</c:v>
                </c:pt>
                <c:pt idx="712">
                  <c:v>43616</c:v>
                </c:pt>
                <c:pt idx="713">
                  <c:v>43646</c:v>
                </c:pt>
                <c:pt idx="714">
                  <c:v>43677</c:v>
                </c:pt>
                <c:pt idx="715">
                  <c:v>43708</c:v>
                </c:pt>
                <c:pt idx="716">
                  <c:v>43738</c:v>
                </c:pt>
                <c:pt idx="717">
                  <c:v>43769</c:v>
                </c:pt>
                <c:pt idx="718">
                  <c:v>43799</c:v>
                </c:pt>
                <c:pt idx="719">
                  <c:v>43830</c:v>
                </c:pt>
                <c:pt idx="720">
                  <c:v>43861</c:v>
                </c:pt>
                <c:pt idx="721">
                  <c:v>43890</c:v>
                </c:pt>
                <c:pt idx="722">
                  <c:v>43921</c:v>
                </c:pt>
                <c:pt idx="723">
                  <c:v>43951</c:v>
                </c:pt>
                <c:pt idx="724">
                  <c:v>43982</c:v>
                </c:pt>
                <c:pt idx="725">
                  <c:v>44012</c:v>
                </c:pt>
                <c:pt idx="726">
                  <c:v>44043</c:v>
                </c:pt>
                <c:pt idx="727">
                  <c:v>44074</c:v>
                </c:pt>
                <c:pt idx="728">
                  <c:v>44104</c:v>
                </c:pt>
                <c:pt idx="729">
                  <c:v>44135</c:v>
                </c:pt>
                <c:pt idx="730">
                  <c:v>44165</c:v>
                </c:pt>
                <c:pt idx="731">
                  <c:v>44196</c:v>
                </c:pt>
                <c:pt idx="732">
                  <c:v>44227</c:v>
                </c:pt>
                <c:pt idx="733">
                  <c:v>44255</c:v>
                </c:pt>
                <c:pt idx="734">
                  <c:v>44286</c:v>
                </c:pt>
                <c:pt idx="735">
                  <c:v>44316</c:v>
                </c:pt>
                <c:pt idx="736">
                  <c:v>44347</c:v>
                </c:pt>
                <c:pt idx="737">
                  <c:v>44377</c:v>
                </c:pt>
                <c:pt idx="738">
                  <c:v>44408</c:v>
                </c:pt>
                <c:pt idx="739">
                  <c:v>44439</c:v>
                </c:pt>
                <c:pt idx="740">
                  <c:v>44469</c:v>
                </c:pt>
                <c:pt idx="741">
                  <c:v>44500</c:v>
                </c:pt>
                <c:pt idx="742">
                  <c:v>44530</c:v>
                </c:pt>
                <c:pt idx="743">
                  <c:v>44561</c:v>
                </c:pt>
                <c:pt idx="744">
                  <c:v>44592</c:v>
                </c:pt>
                <c:pt idx="745">
                  <c:v>44620</c:v>
                </c:pt>
                <c:pt idx="746">
                  <c:v>44651</c:v>
                </c:pt>
                <c:pt idx="747">
                  <c:v>44681</c:v>
                </c:pt>
                <c:pt idx="748">
                  <c:v>44712</c:v>
                </c:pt>
                <c:pt idx="749">
                  <c:v>44742</c:v>
                </c:pt>
                <c:pt idx="750">
                  <c:v>44773</c:v>
                </c:pt>
                <c:pt idx="751">
                  <c:v>44804</c:v>
                </c:pt>
                <c:pt idx="752">
                  <c:v>44834</c:v>
                </c:pt>
                <c:pt idx="753">
                  <c:v>44865</c:v>
                </c:pt>
                <c:pt idx="754">
                  <c:v>44895</c:v>
                </c:pt>
                <c:pt idx="755">
                  <c:v>44926</c:v>
                </c:pt>
                <c:pt idx="756">
                  <c:v>44957</c:v>
                </c:pt>
                <c:pt idx="757">
                  <c:v>44985</c:v>
                </c:pt>
                <c:pt idx="758">
                  <c:v>45016</c:v>
                </c:pt>
                <c:pt idx="759">
                  <c:v>45046</c:v>
                </c:pt>
                <c:pt idx="760">
                  <c:v>45077</c:v>
                </c:pt>
                <c:pt idx="761">
                  <c:v>45107</c:v>
                </c:pt>
                <c:pt idx="762">
                  <c:v>45138</c:v>
                </c:pt>
                <c:pt idx="763">
                  <c:v>45169</c:v>
                </c:pt>
                <c:pt idx="764">
                  <c:v>45199</c:v>
                </c:pt>
                <c:pt idx="765">
                  <c:v>45230</c:v>
                </c:pt>
                <c:pt idx="766">
                  <c:v>45260</c:v>
                </c:pt>
                <c:pt idx="767">
                  <c:v>45291</c:v>
                </c:pt>
                <c:pt idx="768">
                  <c:v>45322</c:v>
                </c:pt>
                <c:pt idx="769">
                  <c:v>45351</c:v>
                </c:pt>
                <c:pt idx="770">
                  <c:v>45382</c:v>
                </c:pt>
                <c:pt idx="771">
                  <c:v>45412</c:v>
                </c:pt>
                <c:pt idx="772">
                  <c:v>45443</c:v>
                </c:pt>
                <c:pt idx="773">
                  <c:v>45473</c:v>
                </c:pt>
                <c:pt idx="774">
                  <c:v>45504</c:v>
                </c:pt>
                <c:pt idx="775">
                  <c:v>45535</c:v>
                </c:pt>
                <c:pt idx="776">
                  <c:v>45565</c:v>
                </c:pt>
                <c:pt idx="777">
                  <c:v>45596</c:v>
                </c:pt>
                <c:pt idx="778">
                  <c:v>45626</c:v>
                </c:pt>
                <c:pt idx="779">
                  <c:v>45657</c:v>
                </c:pt>
                <c:pt idx="780">
                  <c:v>45688</c:v>
                </c:pt>
                <c:pt idx="781">
                  <c:v>45716</c:v>
                </c:pt>
                <c:pt idx="782">
                  <c:v>45747</c:v>
                </c:pt>
                <c:pt idx="783">
                  <c:v>45777</c:v>
                </c:pt>
                <c:pt idx="784">
                  <c:v>45808</c:v>
                </c:pt>
                <c:pt idx="785">
                  <c:v>45838</c:v>
                </c:pt>
                <c:pt idx="786">
                  <c:v>45869</c:v>
                </c:pt>
                <c:pt idx="787">
                  <c:v>45900</c:v>
                </c:pt>
                <c:pt idx="788">
                  <c:v>45930</c:v>
                </c:pt>
                <c:pt idx="789">
                  <c:v>45961</c:v>
                </c:pt>
                <c:pt idx="790">
                  <c:v>45991</c:v>
                </c:pt>
                <c:pt idx="791">
                  <c:v>46022</c:v>
                </c:pt>
                <c:pt idx="792">
                  <c:v>46053</c:v>
                </c:pt>
                <c:pt idx="793">
                  <c:v>46081</c:v>
                </c:pt>
                <c:pt idx="794">
                  <c:v>46112</c:v>
                </c:pt>
                <c:pt idx="795">
                  <c:v>46142</c:v>
                </c:pt>
                <c:pt idx="796">
                  <c:v>46173</c:v>
                </c:pt>
                <c:pt idx="797">
                  <c:v>46203</c:v>
                </c:pt>
              </c:numCache>
            </c:numRef>
          </c:cat>
          <c:val>
            <c:numRef>
              <c:f>Sheet1!$H$10:$H$1540</c:f>
              <c:numCache>
                <c:formatCode>General</c:formatCode>
                <c:ptCount val="1531"/>
              </c:numCache>
            </c:numRef>
          </c:val>
          <c:smooth val="0"/>
          <c:extLst>
            <c:ext xmlns:c16="http://schemas.microsoft.com/office/drawing/2014/chart" uri="{C3380CC4-5D6E-409C-BE32-E72D297353CC}">
              <c16:uniqueId val="{00000003-760C-4A84-A7CD-D8F150EEBA44}"/>
            </c:ext>
          </c:extLst>
        </c:ser>
        <c:dLbls>
          <c:showLegendKey val="0"/>
          <c:showVal val="0"/>
          <c:showCatName val="0"/>
          <c:showSerName val="0"/>
          <c:showPercent val="0"/>
          <c:showBubbleSize val="0"/>
        </c:dLbls>
        <c:marker val="1"/>
        <c:smooth val="0"/>
        <c:axId val="2120986816"/>
        <c:axId val="2120987360"/>
        <c:extLst>
          <c:ext xmlns:c15="http://schemas.microsoft.com/office/drawing/2012/chart" uri="{02D57815-91ED-43cb-92C2-25804820EDAC}">
            <c15:filteredLineSeries>
              <c15:ser>
                <c:idx val="2"/>
                <c:order val="2"/>
                <c:tx>
                  <c:strRef>
                    <c:extLst>
                      <c:ext uri="{02D57815-91ED-43cb-92C2-25804820EDAC}">
                        <c15:formulaRef>
                          <c15:sqref>Sheet1!$D$2</c15:sqref>
                        </c15:formulaRef>
                      </c:ext>
                    </c:extLst>
                    <c:strCache>
                      <c:ptCount val="1"/>
                    </c:strCache>
                  </c:strRef>
                </c:tx>
                <c:spPr>
                  <a:ln w="44450">
                    <a:solidFill>
                      <a:schemeClr val="accent3"/>
                    </a:solidFill>
                  </a:ln>
                </c:spPr>
                <c:marker>
                  <c:symbol val="none"/>
                </c:marker>
                <c:cat>
                  <c:numRef>
                    <c:extLst>
                      <c:ext uri="{02D57815-91ED-43cb-92C2-25804820EDAC}">
                        <c15:formulaRef>
                          <c15:sqref>Sheet1!$A$10:$A$1540</c15:sqref>
                        </c15:formulaRef>
                      </c:ext>
                    </c:extLst>
                    <c:numCache>
                      <c:formatCode>d\-mmm\-yy</c:formatCode>
                      <c:ptCount val="1531"/>
                      <c:pt idx="0">
                        <c:v>21946</c:v>
                      </c:pt>
                      <c:pt idx="1">
                        <c:v>21975</c:v>
                      </c:pt>
                      <c:pt idx="2">
                        <c:v>22006</c:v>
                      </c:pt>
                      <c:pt idx="3">
                        <c:v>22036</c:v>
                      </c:pt>
                      <c:pt idx="4">
                        <c:v>22067</c:v>
                      </c:pt>
                      <c:pt idx="5">
                        <c:v>22097</c:v>
                      </c:pt>
                      <c:pt idx="6">
                        <c:v>22128</c:v>
                      </c:pt>
                      <c:pt idx="7">
                        <c:v>22159</c:v>
                      </c:pt>
                      <c:pt idx="8">
                        <c:v>22189</c:v>
                      </c:pt>
                      <c:pt idx="9">
                        <c:v>22220</c:v>
                      </c:pt>
                      <c:pt idx="10">
                        <c:v>22250</c:v>
                      </c:pt>
                      <c:pt idx="11">
                        <c:v>22281</c:v>
                      </c:pt>
                      <c:pt idx="12">
                        <c:v>22312</c:v>
                      </c:pt>
                      <c:pt idx="13">
                        <c:v>22340</c:v>
                      </c:pt>
                      <c:pt idx="14">
                        <c:v>22371</c:v>
                      </c:pt>
                      <c:pt idx="15">
                        <c:v>22401</c:v>
                      </c:pt>
                      <c:pt idx="16">
                        <c:v>22432</c:v>
                      </c:pt>
                      <c:pt idx="17">
                        <c:v>22462</c:v>
                      </c:pt>
                      <c:pt idx="18">
                        <c:v>22493</c:v>
                      </c:pt>
                      <c:pt idx="19">
                        <c:v>22524</c:v>
                      </c:pt>
                      <c:pt idx="20">
                        <c:v>22554</c:v>
                      </c:pt>
                      <c:pt idx="21">
                        <c:v>22585</c:v>
                      </c:pt>
                      <c:pt idx="22">
                        <c:v>22615</c:v>
                      </c:pt>
                      <c:pt idx="23">
                        <c:v>22646</c:v>
                      </c:pt>
                      <c:pt idx="24">
                        <c:v>22677</c:v>
                      </c:pt>
                      <c:pt idx="25">
                        <c:v>22705</c:v>
                      </c:pt>
                      <c:pt idx="26">
                        <c:v>22736</c:v>
                      </c:pt>
                      <c:pt idx="27">
                        <c:v>22766</c:v>
                      </c:pt>
                      <c:pt idx="28">
                        <c:v>22797</c:v>
                      </c:pt>
                      <c:pt idx="29">
                        <c:v>22827</c:v>
                      </c:pt>
                      <c:pt idx="30">
                        <c:v>22858</c:v>
                      </c:pt>
                      <c:pt idx="31">
                        <c:v>22889</c:v>
                      </c:pt>
                      <c:pt idx="32">
                        <c:v>22919</c:v>
                      </c:pt>
                      <c:pt idx="33">
                        <c:v>22950</c:v>
                      </c:pt>
                      <c:pt idx="34">
                        <c:v>22980</c:v>
                      </c:pt>
                      <c:pt idx="35">
                        <c:v>23011</c:v>
                      </c:pt>
                      <c:pt idx="36">
                        <c:v>23042</c:v>
                      </c:pt>
                      <c:pt idx="37">
                        <c:v>23070</c:v>
                      </c:pt>
                      <c:pt idx="38">
                        <c:v>23101</c:v>
                      </c:pt>
                      <c:pt idx="39">
                        <c:v>23131</c:v>
                      </c:pt>
                      <c:pt idx="40">
                        <c:v>23162</c:v>
                      </c:pt>
                      <c:pt idx="41">
                        <c:v>23192</c:v>
                      </c:pt>
                      <c:pt idx="42">
                        <c:v>23223</c:v>
                      </c:pt>
                      <c:pt idx="43">
                        <c:v>23254</c:v>
                      </c:pt>
                      <c:pt idx="44">
                        <c:v>23284</c:v>
                      </c:pt>
                      <c:pt idx="45">
                        <c:v>23315</c:v>
                      </c:pt>
                      <c:pt idx="46">
                        <c:v>23345</c:v>
                      </c:pt>
                      <c:pt idx="47">
                        <c:v>23376</c:v>
                      </c:pt>
                      <c:pt idx="48">
                        <c:v>23407</c:v>
                      </c:pt>
                      <c:pt idx="49">
                        <c:v>23436</c:v>
                      </c:pt>
                      <c:pt idx="50">
                        <c:v>23467</c:v>
                      </c:pt>
                      <c:pt idx="51">
                        <c:v>23497</c:v>
                      </c:pt>
                      <c:pt idx="52">
                        <c:v>23528</c:v>
                      </c:pt>
                      <c:pt idx="53">
                        <c:v>23558</c:v>
                      </c:pt>
                      <c:pt idx="54">
                        <c:v>23589</c:v>
                      </c:pt>
                      <c:pt idx="55">
                        <c:v>23620</c:v>
                      </c:pt>
                      <c:pt idx="56">
                        <c:v>23650</c:v>
                      </c:pt>
                      <c:pt idx="57">
                        <c:v>23681</c:v>
                      </c:pt>
                      <c:pt idx="58">
                        <c:v>23711</c:v>
                      </c:pt>
                      <c:pt idx="59">
                        <c:v>23742</c:v>
                      </c:pt>
                      <c:pt idx="60">
                        <c:v>23773</c:v>
                      </c:pt>
                      <c:pt idx="61">
                        <c:v>23801</c:v>
                      </c:pt>
                      <c:pt idx="62">
                        <c:v>23832</c:v>
                      </c:pt>
                      <c:pt idx="63">
                        <c:v>23862</c:v>
                      </c:pt>
                      <c:pt idx="64">
                        <c:v>23893</c:v>
                      </c:pt>
                      <c:pt idx="65">
                        <c:v>23923</c:v>
                      </c:pt>
                      <c:pt idx="66">
                        <c:v>23954</c:v>
                      </c:pt>
                      <c:pt idx="67">
                        <c:v>23985</c:v>
                      </c:pt>
                      <c:pt idx="68">
                        <c:v>24015</c:v>
                      </c:pt>
                      <c:pt idx="69">
                        <c:v>24046</c:v>
                      </c:pt>
                      <c:pt idx="70">
                        <c:v>24076</c:v>
                      </c:pt>
                      <c:pt idx="71">
                        <c:v>24107</c:v>
                      </c:pt>
                      <c:pt idx="72">
                        <c:v>24138</c:v>
                      </c:pt>
                      <c:pt idx="73">
                        <c:v>24166</c:v>
                      </c:pt>
                      <c:pt idx="74">
                        <c:v>24197</c:v>
                      </c:pt>
                      <c:pt idx="75">
                        <c:v>24227</c:v>
                      </c:pt>
                      <c:pt idx="76">
                        <c:v>24258</c:v>
                      </c:pt>
                      <c:pt idx="77">
                        <c:v>24288</c:v>
                      </c:pt>
                      <c:pt idx="78">
                        <c:v>24319</c:v>
                      </c:pt>
                      <c:pt idx="79">
                        <c:v>24350</c:v>
                      </c:pt>
                      <c:pt idx="80">
                        <c:v>24380</c:v>
                      </c:pt>
                      <c:pt idx="81">
                        <c:v>24411</c:v>
                      </c:pt>
                      <c:pt idx="82">
                        <c:v>24441</c:v>
                      </c:pt>
                      <c:pt idx="83">
                        <c:v>24472</c:v>
                      </c:pt>
                      <c:pt idx="84">
                        <c:v>24503</c:v>
                      </c:pt>
                      <c:pt idx="85">
                        <c:v>24531</c:v>
                      </c:pt>
                      <c:pt idx="86">
                        <c:v>24562</c:v>
                      </c:pt>
                      <c:pt idx="87">
                        <c:v>24592</c:v>
                      </c:pt>
                      <c:pt idx="88">
                        <c:v>24623</c:v>
                      </c:pt>
                      <c:pt idx="89">
                        <c:v>24653</c:v>
                      </c:pt>
                      <c:pt idx="90">
                        <c:v>24684</c:v>
                      </c:pt>
                      <c:pt idx="91">
                        <c:v>24715</c:v>
                      </c:pt>
                      <c:pt idx="92">
                        <c:v>24745</c:v>
                      </c:pt>
                      <c:pt idx="93">
                        <c:v>24776</c:v>
                      </c:pt>
                      <c:pt idx="94">
                        <c:v>24806</c:v>
                      </c:pt>
                      <c:pt idx="95">
                        <c:v>24837</c:v>
                      </c:pt>
                      <c:pt idx="96">
                        <c:v>24868</c:v>
                      </c:pt>
                      <c:pt idx="97">
                        <c:v>24897</c:v>
                      </c:pt>
                      <c:pt idx="98">
                        <c:v>24928</c:v>
                      </c:pt>
                      <c:pt idx="99">
                        <c:v>24958</c:v>
                      </c:pt>
                      <c:pt idx="100">
                        <c:v>24989</c:v>
                      </c:pt>
                      <c:pt idx="101">
                        <c:v>25019</c:v>
                      </c:pt>
                      <c:pt idx="102">
                        <c:v>25050</c:v>
                      </c:pt>
                      <c:pt idx="103">
                        <c:v>25081</c:v>
                      </c:pt>
                      <c:pt idx="104">
                        <c:v>25111</c:v>
                      </c:pt>
                      <c:pt idx="105">
                        <c:v>25142</c:v>
                      </c:pt>
                      <c:pt idx="106">
                        <c:v>25172</c:v>
                      </c:pt>
                      <c:pt idx="107">
                        <c:v>25203</c:v>
                      </c:pt>
                      <c:pt idx="108">
                        <c:v>25234</c:v>
                      </c:pt>
                      <c:pt idx="109">
                        <c:v>25262</c:v>
                      </c:pt>
                      <c:pt idx="110">
                        <c:v>25293</c:v>
                      </c:pt>
                      <c:pt idx="111">
                        <c:v>25323</c:v>
                      </c:pt>
                      <c:pt idx="112">
                        <c:v>25354</c:v>
                      </c:pt>
                      <c:pt idx="113">
                        <c:v>25384</c:v>
                      </c:pt>
                      <c:pt idx="114">
                        <c:v>25415</c:v>
                      </c:pt>
                      <c:pt idx="115">
                        <c:v>25446</c:v>
                      </c:pt>
                      <c:pt idx="116">
                        <c:v>25476</c:v>
                      </c:pt>
                      <c:pt idx="117">
                        <c:v>25507</c:v>
                      </c:pt>
                      <c:pt idx="118">
                        <c:v>25537</c:v>
                      </c:pt>
                      <c:pt idx="119">
                        <c:v>25568</c:v>
                      </c:pt>
                      <c:pt idx="120">
                        <c:v>25599</c:v>
                      </c:pt>
                      <c:pt idx="121">
                        <c:v>25627</c:v>
                      </c:pt>
                      <c:pt idx="122">
                        <c:v>25658</c:v>
                      </c:pt>
                      <c:pt idx="123">
                        <c:v>25688</c:v>
                      </c:pt>
                      <c:pt idx="124">
                        <c:v>25719</c:v>
                      </c:pt>
                      <c:pt idx="125">
                        <c:v>25749</c:v>
                      </c:pt>
                      <c:pt idx="126">
                        <c:v>25780</c:v>
                      </c:pt>
                      <c:pt idx="127">
                        <c:v>25811</c:v>
                      </c:pt>
                      <c:pt idx="128">
                        <c:v>25841</c:v>
                      </c:pt>
                      <c:pt idx="129">
                        <c:v>25872</c:v>
                      </c:pt>
                      <c:pt idx="130">
                        <c:v>25902</c:v>
                      </c:pt>
                      <c:pt idx="131">
                        <c:v>25933</c:v>
                      </c:pt>
                      <c:pt idx="132">
                        <c:v>25964</c:v>
                      </c:pt>
                      <c:pt idx="133">
                        <c:v>25992</c:v>
                      </c:pt>
                      <c:pt idx="134">
                        <c:v>26023</c:v>
                      </c:pt>
                      <c:pt idx="135">
                        <c:v>26053</c:v>
                      </c:pt>
                      <c:pt idx="136">
                        <c:v>26084</c:v>
                      </c:pt>
                      <c:pt idx="137">
                        <c:v>26114</c:v>
                      </c:pt>
                      <c:pt idx="138">
                        <c:v>26145</c:v>
                      </c:pt>
                      <c:pt idx="139">
                        <c:v>26176</c:v>
                      </c:pt>
                      <c:pt idx="140">
                        <c:v>26206</c:v>
                      </c:pt>
                      <c:pt idx="141">
                        <c:v>26237</c:v>
                      </c:pt>
                      <c:pt idx="142">
                        <c:v>26267</c:v>
                      </c:pt>
                      <c:pt idx="143">
                        <c:v>26298</c:v>
                      </c:pt>
                      <c:pt idx="144">
                        <c:v>26329</c:v>
                      </c:pt>
                      <c:pt idx="145">
                        <c:v>26358</c:v>
                      </c:pt>
                      <c:pt idx="146">
                        <c:v>26389</c:v>
                      </c:pt>
                      <c:pt idx="147">
                        <c:v>26419</c:v>
                      </c:pt>
                      <c:pt idx="148">
                        <c:v>26450</c:v>
                      </c:pt>
                      <c:pt idx="149">
                        <c:v>26480</c:v>
                      </c:pt>
                      <c:pt idx="150">
                        <c:v>26511</c:v>
                      </c:pt>
                      <c:pt idx="151">
                        <c:v>26542</c:v>
                      </c:pt>
                      <c:pt idx="152">
                        <c:v>26572</c:v>
                      </c:pt>
                      <c:pt idx="153">
                        <c:v>26603</c:v>
                      </c:pt>
                      <c:pt idx="154">
                        <c:v>26633</c:v>
                      </c:pt>
                      <c:pt idx="155">
                        <c:v>26664</c:v>
                      </c:pt>
                      <c:pt idx="156">
                        <c:v>26695</c:v>
                      </c:pt>
                      <c:pt idx="157">
                        <c:v>26723</c:v>
                      </c:pt>
                      <c:pt idx="158">
                        <c:v>26754</c:v>
                      </c:pt>
                      <c:pt idx="159">
                        <c:v>26784</c:v>
                      </c:pt>
                      <c:pt idx="160">
                        <c:v>26815</c:v>
                      </c:pt>
                      <c:pt idx="161">
                        <c:v>26845</c:v>
                      </c:pt>
                      <c:pt idx="162">
                        <c:v>26876</c:v>
                      </c:pt>
                      <c:pt idx="163">
                        <c:v>26907</c:v>
                      </c:pt>
                      <c:pt idx="164">
                        <c:v>26937</c:v>
                      </c:pt>
                      <c:pt idx="165">
                        <c:v>26968</c:v>
                      </c:pt>
                      <c:pt idx="166">
                        <c:v>26998</c:v>
                      </c:pt>
                      <c:pt idx="167">
                        <c:v>27029</c:v>
                      </c:pt>
                      <c:pt idx="168">
                        <c:v>27060</c:v>
                      </c:pt>
                      <c:pt idx="169">
                        <c:v>27088</c:v>
                      </c:pt>
                      <c:pt idx="170">
                        <c:v>27119</c:v>
                      </c:pt>
                      <c:pt idx="171">
                        <c:v>27149</c:v>
                      </c:pt>
                      <c:pt idx="172">
                        <c:v>27180</c:v>
                      </c:pt>
                      <c:pt idx="173">
                        <c:v>27210</c:v>
                      </c:pt>
                      <c:pt idx="174">
                        <c:v>27241</c:v>
                      </c:pt>
                      <c:pt idx="175">
                        <c:v>27272</c:v>
                      </c:pt>
                      <c:pt idx="176">
                        <c:v>27302</c:v>
                      </c:pt>
                      <c:pt idx="177">
                        <c:v>27333</c:v>
                      </c:pt>
                      <c:pt idx="178">
                        <c:v>27363</c:v>
                      </c:pt>
                      <c:pt idx="179">
                        <c:v>27394</c:v>
                      </c:pt>
                      <c:pt idx="180">
                        <c:v>27425</c:v>
                      </c:pt>
                      <c:pt idx="181">
                        <c:v>27453</c:v>
                      </c:pt>
                      <c:pt idx="182">
                        <c:v>27484</c:v>
                      </c:pt>
                      <c:pt idx="183">
                        <c:v>27514</c:v>
                      </c:pt>
                      <c:pt idx="184">
                        <c:v>27545</c:v>
                      </c:pt>
                      <c:pt idx="185">
                        <c:v>27575</c:v>
                      </c:pt>
                      <c:pt idx="186">
                        <c:v>27606</c:v>
                      </c:pt>
                      <c:pt idx="187">
                        <c:v>27637</c:v>
                      </c:pt>
                      <c:pt idx="188">
                        <c:v>27667</c:v>
                      </c:pt>
                      <c:pt idx="189">
                        <c:v>27698</c:v>
                      </c:pt>
                      <c:pt idx="190">
                        <c:v>27728</c:v>
                      </c:pt>
                      <c:pt idx="191">
                        <c:v>27759</c:v>
                      </c:pt>
                      <c:pt idx="192">
                        <c:v>27790</c:v>
                      </c:pt>
                      <c:pt idx="193">
                        <c:v>27819</c:v>
                      </c:pt>
                      <c:pt idx="194">
                        <c:v>27850</c:v>
                      </c:pt>
                      <c:pt idx="195">
                        <c:v>27880</c:v>
                      </c:pt>
                      <c:pt idx="196">
                        <c:v>27911</c:v>
                      </c:pt>
                      <c:pt idx="197">
                        <c:v>27941</c:v>
                      </c:pt>
                      <c:pt idx="198">
                        <c:v>27972</c:v>
                      </c:pt>
                      <c:pt idx="199">
                        <c:v>28003</c:v>
                      </c:pt>
                      <c:pt idx="200">
                        <c:v>28033</c:v>
                      </c:pt>
                      <c:pt idx="201">
                        <c:v>28064</c:v>
                      </c:pt>
                      <c:pt idx="202">
                        <c:v>28094</c:v>
                      </c:pt>
                      <c:pt idx="203">
                        <c:v>28125</c:v>
                      </c:pt>
                      <c:pt idx="204">
                        <c:v>28156</c:v>
                      </c:pt>
                      <c:pt idx="205">
                        <c:v>28184</c:v>
                      </c:pt>
                      <c:pt idx="206">
                        <c:v>28215</c:v>
                      </c:pt>
                      <c:pt idx="207">
                        <c:v>28245</c:v>
                      </c:pt>
                      <c:pt idx="208">
                        <c:v>28276</c:v>
                      </c:pt>
                      <c:pt idx="209">
                        <c:v>28306</c:v>
                      </c:pt>
                      <c:pt idx="210">
                        <c:v>28337</c:v>
                      </c:pt>
                      <c:pt idx="211">
                        <c:v>28368</c:v>
                      </c:pt>
                      <c:pt idx="212">
                        <c:v>28398</c:v>
                      </c:pt>
                      <c:pt idx="213">
                        <c:v>28429</c:v>
                      </c:pt>
                      <c:pt idx="214">
                        <c:v>28459</c:v>
                      </c:pt>
                      <c:pt idx="215">
                        <c:v>28490</c:v>
                      </c:pt>
                      <c:pt idx="216">
                        <c:v>28521</c:v>
                      </c:pt>
                      <c:pt idx="217">
                        <c:v>28549</c:v>
                      </c:pt>
                      <c:pt idx="218">
                        <c:v>28580</c:v>
                      </c:pt>
                      <c:pt idx="219">
                        <c:v>28610</c:v>
                      </c:pt>
                      <c:pt idx="220">
                        <c:v>28641</c:v>
                      </c:pt>
                      <c:pt idx="221">
                        <c:v>28671</c:v>
                      </c:pt>
                      <c:pt idx="222">
                        <c:v>28702</c:v>
                      </c:pt>
                      <c:pt idx="223">
                        <c:v>28733</c:v>
                      </c:pt>
                      <c:pt idx="224">
                        <c:v>28763</c:v>
                      </c:pt>
                      <c:pt idx="225">
                        <c:v>28794</c:v>
                      </c:pt>
                      <c:pt idx="226">
                        <c:v>28824</c:v>
                      </c:pt>
                      <c:pt idx="227">
                        <c:v>28855</c:v>
                      </c:pt>
                      <c:pt idx="228">
                        <c:v>28886</c:v>
                      </c:pt>
                      <c:pt idx="229">
                        <c:v>28914</c:v>
                      </c:pt>
                      <c:pt idx="230">
                        <c:v>28945</c:v>
                      </c:pt>
                      <c:pt idx="231">
                        <c:v>28975</c:v>
                      </c:pt>
                      <c:pt idx="232">
                        <c:v>29006</c:v>
                      </c:pt>
                      <c:pt idx="233">
                        <c:v>29036</c:v>
                      </c:pt>
                      <c:pt idx="234">
                        <c:v>29067</c:v>
                      </c:pt>
                      <c:pt idx="235">
                        <c:v>29098</c:v>
                      </c:pt>
                      <c:pt idx="236">
                        <c:v>29128</c:v>
                      </c:pt>
                      <c:pt idx="237">
                        <c:v>29159</c:v>
                      </c:pt>
                      <c:pt idx="238">
                        <c:v>29189</c:v>
                      </c:pt>
                      <c:pt idx="239">
                        <c:v>29220</c:v>
                      </c:pt>
                      <c:pt idx="240">
                        <c:v>29251</c:v>
                      </c:pt>
                      <c:pt idx="241">
                        <c:v>29280</c:v>
                      </c:pt>
                      <c:pt idx="242">
                        <c:v>29311</c:v>
                      </c:pt>
                      <c:pt idx="243">
                        <c:v>29341</c:v>
                      </c:pt>
                      <c:pt idx="244">
                        <c:v>29372</c:v>
                      </c:pt>
                      <c:pt idx="245">
                        <c:v>29402</c:v>
                      </c:pt>
                      <c:pt idx="246">
                        <c:v>29433</c:v>
                      </c:pt>
                      <c:pt idx="247">
                        <c:v>29464</c:v>
                      </c:pt>
                      <c:pt idx="248">
                        <c:v>29494</c:v>
                      </c:pt>
                      <c:pt idx="249">
                        <c:v>29525</c:v>
                      </c:pt>
                      <c:pt idx="250">
                        <c:v>29555</c:v>
                      </c:pt>
                      <c:pt idx="251">
                        <c:v>29586</c:v>
                      </c:pt>
                      <c:pt idx="252">
                        <c:v>29617</c:v>
                      </c:pt>
                      <c:pt idx="253">
                        <c:v>29645</c:v>
                      </c:pt>
                      <c:pt idx="254">
                        <c:v>29676</c:v>
                      </c:pt>
                      <c:pt idx="255">
                        <c:v>29706</c:v>
                      </c:pt>
                      <c:pt idx="256">
                        <c:v>29737</c:v>
                      </c:pt>
                      <c:pt idx="257">
                        <c:v>29767</c:v>
                      </c:pt>
                      <c:pt idx="258">
                        <c:v>29798</c:v>
                      </c:pt>
                      <c:pt idx="259">
                        <c:v>29829</c:v>
                      </c:pt>
                      <c:pt idx="260">
                        <c:v>29859</c:v>
                      </c:pt>
                      <c:pt idx="261">
                        <c:v>29890</c:v>
                      </c:pt>
                      <c:pt idx="262">
                        <c:v>29920</c:v>
                      </c:pt>
                      <c:pt idx="263">
                        <c:v>29951</c:v>
                      </c:pt>
                      <c:pt idx="264">
                        <c:v>29982</c:v>
                      </c:pt>
                      <c:pt idx="265">
                        <c:v>30010</c:v>
                      </c:pt>
                      <c:pt idx="266">
                        <c:v>30041</c:v>
                      </c:pt>
                      <c:pt idx="267">
                        <c:v>30071</c:v>
                      </c:pt>
                      <c:pt idx="268">
                        <c:v>30102</c:v>
                      </c:pt>
                      <c:pt idx="269">
                        <c:v>30132</c:v>
                      </c:pt>
                      <c:pt idx="270">
                        <c:v>30163</c:v>
                      </c:pt>
                      <c:pt idx="271">
                        <c:v>30194</c:v>
                      </c:pt>
                      <c:pt idx="272">
                        <c:v>30224</c:v>
                      </c:pt>
                      <c:pt idx="273">
                        <c:v>30255</c:v>
                      </c:pt>
                      <c:pt idx="274">
                        <c:v>30285</c:v>
                      </c:pt>
                      <c:pt idx="275">
                        <c:v>30316</c:v>
                      </c:pt>
                      <c:pt idx="276">
                        <c:v>30347</c:v>
                      </c:pt>
                      <c:pt idx="277">
                        <c:v>30375</c:v>
                      </c:pt>
                      <c:pt idx="278">
                        <c:v>30406</c:v>
                      </c:pt>
                      <c:pt idx="279">
                        <c:v>30436</c:v>
                      </c:pt>
                      <c:pt idx="280">
                        <c:v>30467</c:v>
                      </c:pt>
                      <c:pt idx="281">
                        <c:v>30497</c:v>
                      </c:pt>
                      <c:pt idx="282">
                        <c:v>30528</c:v>
                      </c:pt>
                      <c:pt idx="283">
                        <c:v>30559</c:v>
                      </c:pt>
                      <c:pt idx="284">
                        <c:v>30589</c:v>
                      </c:pt>
                      <c:pt idx="285">
                        <c:v>30620</c:v>
                      </c:pt>
                      <c:pt idx="286">
                        <c:v>30650</c:v>
                      </c:pt>
                      <c:pt idx="287">
                        <c:v>30681</c:v>
                      </c:pt>
                      <c:pt idx="288">
                        <c:v>30712</c:v>
                      </c:pt>
                      <c:pt idx="289">
                        <c:v>30741</c:v>
                      </c:pt>
                      <c:pt idx="290">
                        <c:v>30772</c:v>
                      </c:pt>
                      <c:pt idx="291">
                        <c:v>30802</c:v>
                      </c:pt>
                      <c:pt idx="292">
                        <c:v>30833</c:v>
                      </c:pt>
                      <c:pt idx="293">
                        <c:v>30863</c:v>
                      </c:pt>
                      <c:pt idx="294">
                        <c:v>30894</c:v>
                      </c:pt>
                      <c:pt idx="295">
                        <c:v>30925</c:v>
                      </c:pt>
                      <c:pt idx="296">
                        <c:v>30955</c:v>
                      </c:pt>
                      <c:pt idx="297">
                        <c:v>30986</c:v>
                      </c:pt>
                      <c:pt idx="298">
                        <c:v>31016</c:v>
                      </c:pt>
                      <c:pt idx="299">
                        <c:v>31047</c:v>
                      </c:pt>
                      <c:pt idx="300">
                        <c:v>31078</c:v>
                      </c:pt>
                      <c:pt idx="301">
                        <c:v>31106</c:v>
                      </c:pt>
                      <c:pt idx="302">
                        <c:v>31137</c:v>
                      </c:pt>
                      <c:pt idx="303">
                        <c:v>31167</c:v>
                      </c:pt>
                      <c:pt idx="304">
                        <c:v>31198</c:v>
                      </c:pt>
                      <c:pt idx="305">
                        <c:v>31228</c:v>
                      </c:pt>
                      <c:pt idx="306">
                        <c:v>31259</c:v>
                      </c:pt>
                      <c:pt idx="307">
                        <c:v>31290</c:v>
                      </c:pt>
                      <c:pt idx="308">
                        <c:v>31320</c:v>
                      </c:pt>
                      <c:pt idx="309">
                        <c:v>31351</c:v>
                      </c:pt>
                      <c:pt idx="310">
                        <c:v>31381</c:v>
                      </c:pt>
                      <c:pt idx="311">
                        <c:v>31412</c:v>
                      </c:pt>
                      <c:pt idx="312">
                        <c:v>31443</c:v>
                      </c:pt>
                      <c:pt idx="313">
                        <c:v>31471</c:v>
                      </c:pt>
                      <c:pt idx="314">
                        <c:v>31502</c:v>
                      </c:pt>
                      <c:pt idx="315">
                        <c:v>31532</c:v>
                      </c:pt>
                      <c:pt idx="316">
                        <c:v>31563</c:v>
                      </c:pt>
                      <c:pt idx="317">
                        <c:v>31593</c:v>
                      </c:pt>
                      <c:pt idx="318">
                        <c:v>31624</c:v>
                      </c:pt>
                      <c:pt idx="319">
                        <c:v>31655</c:v>
                      </c:pt>
                      <c:pt idx="320">
                        <c:v>31685</c:v>
                      </c:pt>
                      <c:pt idx="321">
                        <c:v>31716</c:v>
                      </c:pt>
                      <c:pt idx="322">
                        <c:v>31746</c:v>
                      </c:pt>
                      <c:pt idx="323">
                        <c:v>31777</c:v>
                      </c:pt>
                      <c:pt idx="324">
                        <c:v>31808</c:v>
                      </c:pt>
                      <c:pt idx="325">
                        <c:v>31836</c:v>
                      </c:pt>
                      <c:pt idx="326">
                        <c:v>31867</c:v>
                      </c:pt>
                      <c:pt idx="327">
                        <c:v>31897</c:v>
                      </c:pt>
                      <c:pt idx="328">
                        <c:v>31928</c:v>
                      </c:pt>
                      <c:pt idx="329">
                        <c:v>31958</c:v>
                      </c:pt>
                      <c:pt idx="330">
                        <c:v>31989</c:v>
                      </c:pt>
                      <c:pt idx="331">
                        <c:v>32020</c:v>
                      </c:pt>
                      <c:pt idx="332">
                        <c:v>32050</c:v>
                      </c:pt>
                      <c:pt idx="333">
                        <c:v>32081</c:v>
                      </c:pt>
                      <c:pt idx="334">
                        <c:v>32111</c:v>
                      </c:pt>
                      <c:pt idx="335">
                        <c:v>32142</c:v>
                      </c:pt>
                      <c:pt idx="336">
                        <c:v>32173</c:v>
                      </c:pt>
                      <c:pt idx="337">
                        <c:v>32202</c:v>
                      </c:pt>
                      <c:pt idx="338">
                        <c:v>32233</c:v>
                      </c:pt>
                      <c:pt idx="339">
                        <c:v>32263</c:v>
                      </c:pt>
                      <c:pt idx="340">
                        <c:v>32294</c:v>
                      </c:pt>
                      <c:pt idx="341">
                        <c:v>32324</c:v>
                      </c:pt>
                      <c:pt idx="342">
                        <c:v>32355</c:v>
                      </c:pt>
                      <c:pt idx="343">
                        <c:v>32386</c:v>
                      </c:pt>
                      <c:pt idx="344">
                        <c:v>32416</c:v>
                      </c:pt>
                      <c:pt idx="345">
                        <c:v>32447</c:v>
                      </c:pt>
                      <c:pt idx="346">
                        <c:v>32477</c:v>
                      </c:pt>
                      <c:pt idx="347">
                        <c:v>32508</c:v>
                      </c:pt>
                      <c:pt idx="348">
                        <c:v>32539</c:v>
                      </c:pt>
                      <c:pt idx="349">
                        <c:v>32567</c:v>
                      </c:pt>
                      <c:pt idx="350">
                        <c:v>32598</c:v>
                      </c:pt>
                      <c:pt idx="351">
                        <c:v>32628</c:v>
                      </c:pt>
                      <c:pt idx="352">
                        <c:v>32659</c:v>
                      </c:pt>
                      <c:pt idx="353">
                        <c:v>32689</c:v>
                      </c:pt>
                      <c:pt idx="354">
                        <c:v>32720</c:v>
                      </c:pt>
                      <c:pt idx="355">
                        <c:v>32751</c:v>
                      </c:pt>
                      <c:pt idx="356">
                        <c:v>32781</c:v>
                      </c:pt>
                      <c:pt idx="357">
                        <c:v>32812</c:v>
                      </c:pt>
                      <c:pt idx="358">
                        <c:v>32842</c:v>
                      </c:pt>
                      <c:pt idx="359">
                        <c:v>32873</c:v>
                      </c:pt>
                      <c:pt idx="360">
                        <c:v>32904</c:v>
                      </c:pt>
                      <c:pt idx="361">
                        <c:v>32932</c:v>
                      </c:pt>
                      <c:pt idx="362">
                        <c:v>32963</c:v>
                      </c:pt>
                      <c:pt idx="363">
                        <c:v>32993</c:v>
                      </c:pt>
                      <c:pt idx="364">
                        <c:v>33024</c:v>
                      </c:pt>
                      <c:pt idx="365">
                        <c:v>33054</c:v>
                      </c:pt>
                      <c:pt idx="366">
                        <c:v>33085</c:v>
                      </c:pt>
                      <c:pt idx="367">
                        <c:v>33116</c:v>
                      </c:pt>
                      <c:pt idx="368">
                        <c:v>33146</c:v>
                      </c:pt>
                      <c:pt idx="369">
                        <c:v>33177</c:v>
                      </c:pt>
                      <c:pt idx="370">
                        <c:v>33207</c:v>
                      </c:pt>
                      <c:pt idx="371">
                        <c:v>33238</c:v>
                      </c:pt>
                      <c:pt idx="372">
                        <c:v>33269</c:v>
                      </c:pt>
                      <c:pt idx="373">
                        <c:v>33297</c:v>
                      </c:pt>
                      <c:pt idx="374">
                        <c:v>33328</c:v>
                      </c:pt>
                      <c:pt idx="375">
                        <c:v>33358</c:v>
                      </c:pt>
                      <c:pt idx="376">
                        <c:v>33389</c:v>
                      </c:pt>
                      <c:pt idx="377">
                        <c:v>33419</c:v>
                      </c:pt>
                      <c:pt idx="378">
                        <c:v>33450</c:v>
                      </c:pt>
                      <c:pt idx="379">
                        <c:v>33481</c:v>
                      </c:pt>
                      <c:pt idx="380">
                        <c:v>33511</c:v>
                      </c:pt>
                      <c:pt idx="381">
                        <c:v>33542</c:v>
                      </c:pt>
                      <c:pt idx="382">
                        <c:v>33572</c:v>
                      </c:pt>
                      <c:pt idx="383">
                        <c:v>33603</c:v>
                      </c:pt>
                      <c:pt idx="384">
                        <c:v>33634</c:v>
                      </c:pt>
                      <c:pt idx="385">
                        <c:v>33663</c:v>
                      </c:pt>
                      <c:pt idx="386">
                        <c:v>33694</c:v>
                      </c:pt>
                      <c:pt idx="387">
                        <c:v>33724</c:v>
                      </c:pt>
                      <c:pt idx="388">
                        <c:v>33755</c:v>
                      </c:pt>
                      <c:pt idx="389">
                        <c:v>33785</c:v>
                      </c:pt>
                      <c:pt idx="390">
                        <c:v>33816</c:v>
                      </c:pt>
                      <c:pt idx="391">
                        <c:v>33847</c:v>
                      </c:pt>
                      <c:pt idx="392">
                        <c:v>33877</c:v>
                      </c:pt>
                      <c:pt idx="393">
                        <c:v>33908</c:v>
                      </c:pt>
                      <c:pt idx="394">
                        <c:v>33938</c:v>
                      </c:pt>
                      <c:pt idx="395">
                        <c:v>33969</c:v>
                      </c:pt>
                      <c:pt idx="396">
                        <c:v>34000</c:v>
                      </c:pt>
                      <c:pt idx="397">
                        <c:v>34028</c:v>
                      </c:pt>
                      <c:pt idx="398">
                        <c:v>34059</c:v>
                      </c:pt>
                      <c:pt idx="399">
                        <c:v>34089</c:v>
                      </c:pt>
                      <c:pt idx="400">
                        <c:v>34120</c:v>
                      </c:pt>
                      <c:pt idx="401">
                        <c:v>34150</c:v>
                      </c:pt>
                      <c:pt idx="402">
                        <c:v>34181</c:v>
                      </c:pt>
                      <c:pt idx="403">
                        <c:v>34212</c:v>
                      </c:pt>
                      <c:pt idx="404">
                        <c:v>34242</c:v>
                      </c:pt>
                      <c:pt idx="405">
                        <c:v>34273</c:v>
                      </c:pt>
                      <c:pt idx="406">
                        <c:v>34303</c:v>
                      </c:pt>
                      <c:pt idx="407">
                        <c:v>34334</c:v>
                      </c:pt>
                      <c:pt idx="408">
                        <c:v>34365</c:v>
                      </c:pt>
                      <c:pt idx="409">
                        <c:v>34393</c:v>
                      </c:pt>
                      <c:pt idx="410">
                        <c:v>34424</c:v>
                      </c:pt>
                      <c:pt idx="411">
                        <c:v>34454</c:v>
                      </c:pt>
                      <c:pt idx="412">
                        <c:v>34485</c:v>
                      </c:pt>
                      <c:pt idx="413">
                        <c:v>34515</c:v>
                      </c:pt>
                      <c:pt idx="414">
                        <c:v>34546</c:v>
                      </c:pt>
                      <c:pt idx="415">
                        <c:v>34577</c:v>
                      </c:pt>
                      <c:pt idx="416">
                        <c:v>34607</c:v>
                      </c:pt>
                      <c:pt idx="417">
                        <c:v>34638</c:v>
                      </c:pt>
                      <c:pt idx="418">
                        <c:v>34668</c:v>
                      </c:pt>
                      <c:pt idx="419">
                        <c:v>34699</c:v>
                      </c:pt>
                      <c:pt idx="420">
                        <c:v>34730</c:v>
                      </c:pt>
                      <c:pt idx="421">
                        <c:v>34758</c:v>
                      </c:pt>
                      <c:pt idx="422">
                        <c:v>34789</c:v>
                      </c:pt>
                      <c:pt idx="423">
                        <c:v>34819</c:v>
                      </c:pt>
                      <c:pt idx="424">
                        <c:v>34850</c:v>
                      </c:pt>
                      <c:pt idx="425">
                        <c:v>34880</c:v>
                      </c:pt>
                      <c:pt idx="426">
                        <c:v>34911</c:v>
                      </c:pt>
                      <c:pt idx="427">
                        <c:v>34942</c:v>
                      </c:pt>
                      <c:pt idx="428">
                        <c:v>34972</c:v>
                      </c:pt>
                      <c:pt idx="429">
                        <c:v>35003</c:v>
                      </c:pt>
                      <c:pt idx="430">
                        <c:v>35033</c:v>
                      </c:pt>
                      <c:pt idx="431">
                        <c:v>35064</c:v>
                      </c:pt>
                      <c:pt idx="432">
                        <c:v>35095</c:v>
                      </c:pt>
                      <c:pt idx="433">
                        <c:v>35124</c:v>
                      </c:pt>
                      <c:pt idx="434">
                        <c:v>35155</c:v>
                      </c:pt>
                      <c:pt idx="435">
                        <c:v>35185</c:v>
                      </c:pt>
                      <c:pt idx="436">
                        <c:v>35216</c:v>
                      </c:pt>
                      <c:pt idx="437">
                        <c:v>35246</c:v>
                      </c:pt>
                      <c:pt idx="438">
                        <c:v>35277</c:v>
                      </c:pt>
                      <c:pt idx="439">
                        <c:v>35308</c:v>
                      </c:pt>
                      <c:pt idx="440">
                        <c:v>35338</c:v>
                      </c:pt>
                      <c:pt idx="441">
                        <c:v>35369</c:v>
                      </c:pt>
                      <c:pt idx="442">
                        <c:v>35399</c:v>
                      </c:pt>
                      <c:pt idx="443">
                        <c:v>35430</c:v>
                      </c:pt>
                      <c:pt idx="444">
                        <c:v>35461</c:v>
                      </c:pt>
                      <c:pt idx="445">
                        <c:v>35489</c:v>
                      </c:pt>
                      <c:pt idx="446">
                        <c:v>35520</c:v>
                      </c:pt>
                      <c:pt idx="447">
                        <c:v>35550</c:v>
                      </c:pt>
                      <c:pt idx="448">
                        <c:v>35581</c:v>
                      </c:pt>
                      <c:pt idx="449">
                        <c:v>35611</c:v>
                      </c:pt>
                      <c:pt idx="450">
                        <c:v>35642</c:v>
                      </c:pt>
                      <c:pt idx="451">
                        <c:v>35673</c:v>
                      </c:pt>
                      <c:pt idx="452">
                        <c:v>35703</c:v>
                      </c:pt>
                      <c:pt idx="453">
                        <c:v>35734</c:v>
                      </c:pt>
                      <c:pt idx="454">
                        <c:v>35764</c:v>
                      </c:pt>
                      <c:pt idx="455">
                        <c:v>35795</c:v>
                      </c:pt>
                      <c:pt idx="456">
                        <c:v>35826</c:v>
                      </c:pt>
                      <c:pt idx="457">
                        <c:v>35854</c:v>
                      </c:pt>
                      <c:pt idx="458">
                        <c:v>35885</c:v>
                      </c:pt>
                      <c:pt idx="459">
                        <c:v>35915</c:v>
                      </c:pt>
                      <c:pt idx="460">
                        <c:v>35946</c:v>
                      </c:pt>
                      <c:pt idx="461">
                        <c:v>35976</c:v>
                      </c:pt>
                      <c:pt idx="462">
                        <c:v>36007</c:v>
                      </c:pt>
                      <c:pt idx="463">
                        <c:v>36038</c:v>
                      </c:pt>
                      <c:pt idx="464">
                        <c:v>36068</c:v>
                      </c:pt>
                      <c:pt idx="465">
                        <c:v>36099</c:v>
                      </c:pt>
                      <c:pt idx="466">
                        <c:v>36129</c:v>
                      </c:pt>
                      <c:pt idx="467">
                        <c:v>36160</c:v>
                      </c:pt>
                      <c:pt idx="468">
                        <c:v>36191</c:v>
                      </c:pt>
                      <c:pt idx="469">
                        <c:v>36219</c:v>
                      </c:pt>
                      <c:pt idx="470">
                        <c:v>36250</c:v>
                      </c:pt>
                      <c:pt idx="471">
                        <c:v>36280</c:v>
                      </c:pt>
                      <c:pt idx="472">
                        <c:v>36311</c:v>
                      </c:pt>
                      <c:pt idx="473">
                        <c:v>36341</c:v>
                      </c:pt>
                      <c:pt idx="474">
                        <c:v>36372</c:v>
                      </c:pt>
                      <c:pt idx="475">
                        <c:v>36403</c:v>
                      </c:pt>
                      <c:pt idx="476">
                        <c:v>36433</c:v>
                      </c:pt>
                      <c:pt idx="477">
                        <c:v>36464</c:v>
                      </c:pt>
                      <c:pt idx="478">
                        <c:v>36494</c:v>
                      </c:pt>
                      <c:pt idx="479">
                        <c:v>36525</c:v>
                      </c:pt>
                      <c:pt idx="480">
                        <c:v>36556</c:v>
                      </c:pt>
                      <c:pt idx="481">
                        <c:v>36585</c:v>
                      </c:pt>
                      <c:pt idx="482">
                        <c:v>36616</c:v>
                      </c:pt>
                      <c:pt idx="483">
                        <c:v>36646</c:v>
                      </c:pt>
                      <c:pt idx="484">
                        <c:v>36677</c:v>
                      </c:pt>
                      <c:pt idx="485">
                        <c:v>36707</c:v>
                      </c:pt>
                      <c:pt idx="486">
                        <c:v>36738</c:v>
                      </c:pt>
                      <c:pt idx="487">
                        <c:v>36769</c:v>
                      </c:pt>
                      <c:pt idx="488">
                        <c:v>36799</c:v>
                      </c:pt>
                      <c:pt idx="489">
                        <c:v>36830</c:v>
                      </c:pt>
                      <c:pt idx="490">
                        <c:v>36860</c:v>
                      </c:pt>
                      <c:pt idx="491">
                        <c:v>36891</c:v>
                      </c:pt>
                      <c:pt idx="492">
                        <c:v>36922</c:v>
                      </c:pt>
                      <c:pt idx="493">
                        <c:v>36950</c:v>
                      </c:pt>
                      <c:pt idx="494">
                        <c:v>36981</c:v>
                      </c:pt>
                      <c:pt idx="495">
                        <c:v>37011</c:v>
                      </c:pt>
                      <c:pt idx="496">
                        <c:v>37042</c:v>
                      </c:pt>
                      <c:pt idx="497">
                        <c:v>37072</c:v>
                      </c:pt>
                      <c:pt idx="498">
                        <c:v>37103</c:v>
                      </c:pt>
                      <c:pt idx="499">
                        <c:v>37134</c:v>
                      </c:pt>
                      <c:pt idx="500">
                        <c:v>37164</c:v>
                      </c:pt>
                      <c:pt idx="501">
                        <c:v>37195</c:v>
                      </c:pt>
                      <c:pt idx="502">
                        <c:v>37225</c:v>
                      </c:pt>
                      <c:pt idx="503">
                        <c:v>37256</c:v>
                      </c:pt>
                      <c:pt idx="504">
                        <c:v>37287</c:v>
                      </c:pt>
                      <c:pt idx="505">
                        <c:v>37315</c:v>
                      </c:pt>
                      <c:pt idx="506">
                        <c:v>37346</c:v>
                      </c:pt>
                      <c:pt idx="507">
                        <c:v>37376</c:v>
                      </c:pt>
                      <c:pt idx="508">
                        <c:v>37407</c:v>
                      </c:pt>
                      <c:pt idx="509">
                        <c:v>37437</c:v>
                      </c:pt>
                      <c:pt idx="510">
                        <c:v>37468</c:v>
                      </c:pt>
                      <c:pt idx="511">
                        <c:v>37499</c:v>
                      </c:pt>
                      <c:pt idx="512">
                        <c:v>37529</c:v>
                      </c:pt>
                      <c:pt idx="513">
                        <c:v>37560</c:v>
                      </c:pt>
                      <c:pt idx="514">
                        <c:v>37590</c:v>
                      </c:pt>
                      <c:pt idx="515">
                        <c:v>37621</c:v>
                      </c:pt>
                      <c:pt idx="516">
                        <c:v>37652</c:v>
                      </c:pt>
                      <c:pt idx="517">
                        <c:v>37680</c:v>
                      </c:pt>
                      <c:pt idx="518">
                        <c:v>37711</c:v>
                      </c:pt>
                      <c:pt idx="519">
                        <c:v>37741</c:v>
                      </c:pt>
                      <c:pt idx="520">
                        <c:v>37772</c:v>
                      </c:pt>
                      <c:pt idx="521">
                        <c:v>37802</c:v>
                      </c:pt>
                      <c:pt idx="522">
                        <c:v>37833</c:v>
                      </c:pt>
                      <c:pt idx="523">
                        <c:v>37864</c:v>
                      </c:pt>
                      <c:pt idx="524">
                        <c:v>37894</c:v>
                      </c:pt>
                      <c:pt idx="525">
                        <c:v>37925</c:v>
                      </c:pt>
                      <c:pt idx="526">
                        <c:v>37955</c:v>
                      </c:pt>
                      <c:pt idx="527">
                        <c:v>37986</c:v>
                      </c:pt>
                      <c:pt idx="528">
                        <c:v>38017</c:v>
                      </c:pt>
                      <c:pt idx="529">
                        <c:v>38046</c:v>
                      </c:pt>
                      <c:pt idx="530">
                        <c:v>38077</c:v>
                      </c:pt>
                      <c:pt idx="531">
                        <c:v>38107</c:v>
                      </c:pt>
                      <c:pt idx="532">
                        <c:v>38138</c:v>
                      </c:pt>
                      <c:pt idx="533">
                        <c:v>38168</c:v>
                      </c:pt>
                      <c:pt idx="534">
                        <c:v>38199</c:v>
                      </c:pt>
                      <c:pt idx="535">
                        <c:v>38230</c:v>
                      </c:pt>
                      <c:pt idx="536">
                        <c:v>38260</c:v>
                      </c:pt>
                      <c:pt idx="537">
                        <c:v>38291</c:v>
                      </c:pt>
                      <c:pt idx="538">
                        <c:v>38321</c:v>
                      </c:pt>
                      <c:pt idx="539">
                        <c:v>38352</c:v>
                      </c:pt>
                      <c:pt idx="540">
                        <c:v>38383</c:v>
                      </c:pt>
                      <c:pt idx="541">
                        <c:v>38411</c:v>
                      </c:pt>
                      <c:pt idx="542">
                        <c:v>38442</c:v>
                      </c:pt>
                      <c:pt idx="543">
                        <c:v>38472</c:v>
                      </c:pt>
                      <c:pt idx="544">
                        <c:v>38503</c:v>
                      </c:pt>
                      <c:pt idx="545">
                        <c:v>38533</c:v>
                      </c:pt>
                      <c:pt idx="546">
                        <c:v>38564</c:v>
                      </c:pt>
                      <c:pt idx="547">
                        <c:v>38595</c:v>
                      </c:pt>
                      <c:pt idx="548">
                        <c:v>38625</c:v>
                      </c:pt>
                      <c:pt idx="549">
                        <c:v>38656</c:v>
                      </c:pt>
                      <c:pt idx="550">
                        <c:v>38686</c:v>
                      </c:pt>
                      <c:pt idx="551">
                        <c:v>38717</c:v>
                      </c:pt>
                      <c:pt idx="552">
                        <c:v>38748</c:v>
                      </c:pt>
                      <c:pt idx="553">
                        <c:v>38776</c:v>
                      </c:pt>
                      <c:pt idx="554">
                        <c:v>38807</c:v>
                      </c:pt>
                      <c:pt idx="555">
                        <c:v>38837</c:v>
                      </c:pt>
                      <c:pt idx="556">
                        <c:v>38868</c:v>
                      </c:pt>
                      <c:pt idx="557">
                        <c:v>38898</c:v>
                      </c:pt>
                      <c:pt idx="558">
                        <c:v>38929</c:v>
                      </c:pt>
                      <c:pt idx="559">
                        <c:v>38960</c:v>
                      </c:pt>
                      <c:pt idx="560">
                        <c:v>38990</c:v>
                      </c:pt>
                      <c:pt idx="561">
                        <c:v>39021</c:v>
                      </c:pt>
                      <c:pt idx="562">
                        <c:v>39051</c:v>
                      </c:pt>
                      <c:pt idx="563">
                        <c:v>39082</c:v>
                      </c:pt>
                      <c:pt idx="564">
                        <c:v>39113</c:v>
                      </c:pt>
                      <c:pt idx="565">
                        <c:v>39141</c:v>
                      </c:pt>
                      <c:pt idx="566">
                        <c:v>39172</c:v>
                      </c:pt>
                      <c:pt idx="567">
                        <c:v>39202</c:v>
                      </c:pt>
                      <c:pt idx="568">
                        <c:v>39233</c:v>
                      </c:pt>
                      <c:pt idx="569">
                        <c:v>39263</c:v>
                      </c:pt>
                      <c:pt idx="570">
                        <c:v>39294</c:v>
                      </c:pt>
                      <c:pt idx="571">
                        <c:v>39325</c:v>
                      </c:pt>
                      <c:pt idx="572">
                        <c:v>39355</c:v>
                      </c:pt>
                      <c:pt idx="573">
                        <c:v>39386</c:v>
                      </c:pt>
                      <c:pt idx="574">
                        <c:v>39416</c:v>
                      </c:pt>
                      <c:pt idx="575">
                        <c:v>39447</c:v>
                      </c:pt>
                      <c:pt idx="576">
                        <c:v>39478</c:v>
                      </c:pt>
                      <c:pt idx="577">
                        <c:v>39507</c:v>
                      </c:pt>
                      <c:pt idx="578">
                        <c:v>39538</c:v>
                      </c:pt>
                      <c:pt idx="579">
                        <c:v>39568</c:v>
                      </c:pt>
                      <c:pt idx="580">
                        <c:v>39599</c:v>
                      </c:pt>
                      <c:pt idx="581">
                        <c:v>39629</c:v>
                      </c:pt>
                      <c:pt idx="582">
                        <c:v>39660</c:v>
                      </c:pt>
                      <c:pt idx="583">
                        <c:v>39691</c:v>
                      </c:pt>
                      <c:pt idx="584">
                        <c:v>39721</c:v>
                      </c:pt>
                      <c:pt idx="585">
                        <c:v>39752</c:v>
                      </c:pt>
                      <c:pt idx="586">
                        <c:v>39782</c:v>
                      </c:pt>
                      <c:pt idx="587">
                        <c:v>39813</c:v>
                      </c:pt>
                      <c:pt idx="588">
                        <c:v>39844</c:v>
                      </c:pt>
                      <c:pt idx="589">
                        <c:v>39872</c:v>
                      </c:pt>
                      <c:pt idx="590">
                        <c:v>39903</c:v>
                      </c:pt>
                      <c:pt idx="591">
                        <c:v>39933</c:v>
                      </c:pt>
                      <c:pt idx="592">
                        <c:v>39964</c:v>
                      </c:pt>
                      <c:pt idx="593">
                        <c:v>39994</c:v>
                      </c:pt>
                      <c:pt idx="594">
                        <c:v>40025</c:v>
                      </c:pt>
                      <c:pt idx="595">
                        <c:v>40056</c:v>
                      </c:pt>
                      <c:pt idx="596">
                        <c:v>40086</c:v>
                      </c:pt>
                      <c:pt idx="597">
                        <c:v>40117</c:v>
                      </c:pt>
                      <c:pt idx="598">
                        <c:v>40147</c:v>
                      </c:pt>
                      <c:pt idx="599">
                        <c:v>40178</c:v>
                      </c:pt>
                      <c:pt idx="600">
                        <c:v>40209</c:v>
                      </c:pt>
                      <c:pt idx="601">
                        <c:v>40237</c:v>
                      </c:pt>
                      <c:pt idx="602">
                        <c:v>40268</c:v>
                      </c:pt>
                      <c:pt idx="603">
                        <c:v>40298</c:v>
                      </c:pt>
                      <c:pt idx="604">
                        <c:v>40329</c:v>
                      </c:pt>
                      <c:pt idx="605">
                        <c:v>40359</c:v>
                      </c:pt>
                      <c:pt idx="606">
                        <c:v>40390</c:v>
                      </c:pt>
                      <c:pt idx="607">
                        <c:v>40421</c:v>
                      </c:pt>
                      <c:pt idx="608">
                        <c:v>40451</c:v>
                      </c:pt>
                      <c:pt idx="609">
                        <c:v>40482</c:v>
                      </c:pt>
                      <c:pt idx="610">
                        <c:v>40512</c:v>
                      </c:pt>
                      <c:pt idx="611">
                        <c:v>40543</c:v>
                      </c:pt>
                      <c:pt idx="612">
                        <c:v>40574</c:v>
                      </c:pt>
                      <c:pt idx="613">
                        <c:v>40602</c:v>
                      </c:pt>
                      <c:pt idx="614">
                        <c:v>40633</c:v>
                      </c:pt>
                      <c:pt idx="615">
                        <c:v>40663</c:v>
                      </c:pt>
                      <c:pt idx="616">
                        <c:v>40694</c:v>
                      </c:pt>
                      <c:pt idx="617">
                        <c:v>40724</c:v>
                      </c:pt>
                      <c:pt idx="618">
                        <c:v>40755</c:v>
                      </c:pt>
                      <c:pt idx="619">
                        <c:v>40786</c:v>
                      </c:pt>
                      <c:pt idx="620">
                        <c:v>40816</c:v>
                      </c:pt>
                      <c:pt idx="621">
                        <c:v>40847</c:v>
                      </c:pt>
                      <c:pt idx="622">
                        <c:v>40877</c:v>
                      </c:pt>
                      <c:pt idx="623">
                        <c:v>40908</c:v>
                      </c:pt>
                      <c:pt idx="624">
                        <c:v>40939</c:v>
                      </c:pt>
                      <c:pt idx="625">
                        <c:v>40968</c:v>
                      </c:pt>
                      <c:pt idx="626">
                        <c:v>40999</c:v>
                      </c:pt>
                      <c:pt idx="627">
                        <c:v>41029</c:v>
                      </c:pt>
                      <c:pt idx="628">
                        <c:v>41060</c:v>
                      </c:pt>
                      <c:pt idx="629">
                        <c:v>41090</c:v>
                      </c:pt>
                      <c:pt idx="630">
                        <c:v>41121</c:v>
                      </c:pt>
                      <c:pt idx="631">
                        <c:v>41152</c:v>
                      </c:pt>
                      <c:pt idx="632">
                        <c:v>41182</c:v>
                      </c:pt>
                      <c:pt idx="633">
                        <c:v>41213</c:v>
                      </c:pt>
                      <c:pt idx="634">
                        <c:v>41243</c:v>
                      </c:pt>
                      <c:pt idx="635">
                        <c:v>41274</c:v>
                      </c:pt>
                      <c:pt idx="636">
                        <c:v>41305</c:v>
                      </c:pt>
                      <c:pt idx="637">
                        <c:v>41333</c:v>
                      </c:pt>
                      <c:pt idx="638">
                        <c:v>41364</c:v>
                      </c:pt>
                      <c:pt idx="639">
                        <c:v>41394</c:v>
                      </c:pt>
                      <c:pt idx="640">
                        <c:v>41425</c:v>
                      </c:pt>
                      <c:pt idx="641">
                        <c:v>41455</c:v>
                      </c:pt>
                      <c:pt idx="642">
                        <c:v>41486</c:v>
                      </c:pt>
                      <c:pt idx="643">
                        <c:v>41517</c:v>
                      </c:pt>
                      <c:pt idx="644">
                        <c:v>41547</c:v>
                      </c:pt>
                      <c:pt idx="645">
                        <c:v>41578</c:v>
                      </c:pt>
                      <c:pt idx="646">
                        <c:v>41608</c:v>
                      </c:pt>
                      <c:pt idx="647">
                        <c:v>41639</c:v>
                      </c:pt>
                      <c:pt idx="648">
                        <c:v>41670</c:v>
                      </c:pt>
                      <c:pt idx="649">
                        <c:v>41698</c:v>
                      </c:pt>
                      <c:pt idx="650">
                        <c:v>41729</c:v>
                      </c:pt>
                      <c:pt idx="651">
                        <c:v>41759</c:v>
                      </c:pt>
                      <c:pt idx="652">
                        <c:v>41790</c:v>
                      </c:pt>
                      <c:pt idx="653">
                        <c:v>41820</c:v>
                      </c:pt>
                      <c:pt idx="654">
                        <c:v>41851</c:v>
                      </c:pt>
                      <c:pt idx="655">
                        <c:v>41882</c:v>
                      </c:pt>
                      <c:pt idx="656">
                        <c:v>41912</c:v>
                      </c:pt>
                      <c:pt idx="657">
                        <c:v>41943</c:v>
                      </c:pt>
                      <c:pt idx="658">
                        <c:v>41973</c:v>
                      </c:pt>
                      <c:pt idx="659">
                        <c:v>42004</c:v>
                      </c:pt>
                      <c:pt idx="660">
                        <c:v>42035</c:v>
                      </c:pt>
                      <c:pt idx="661">
                        <c:v>42063</c:v>
                      </c:pt>
                      <c:pt idx="662">
                        <c:v>42094</c:v>
                      </c:pt>
                      <c:pt idx="663">
                        <c:v>42124</c:v>
                      </c:pt>
                      <c:pt idx="664">
                        <c:v>42155</c:v>
                      </c:pt>
                      <c:pt idx="665">
                        <c:v>42185</c:v>
                      </c:pt>
                      <c:pt idx="666">
                        <c:v>42216</c:v>
                      </c:pt>
                      <c:pt idx="667">
                        <c:v>42247</c:v>
                      </c:pt>
                      <c:pt idx="668">
                        <c:v>42277</c:v>
                      </c:pt>
                      <c:pt idx="669">
                        <c:v>42308</c:v>
                      </c:pt>
                      <c:pt idx="670">
                        <c:v>42338</c:v>
                      </c:pt>
                      <c:pt idx="671">
                        <c:v>42369</c:v>
                      </c:pt>
                      <c:pt idx="672">
                        <c:v>42400</c:v>
                      </c:pt>
                      <c:pt idx="673">
                        <c:v>42429</c:v>
                      </c:pt>
                      <c:pt idx="674">
                        <c:v>42460</c:v>
                      </c:pt>
                      <c:pt idx="675">
                        <c:v>42490</c:v>
                      </c:pt>
                      <c:pt idx="676">
                        <c:v>42521</c:v>
                      </c:pt>
                      <c:pt idx="677">
                        <c:v>42551</c:v>
                      </c:pt>
                      <c:pt idx="678">
                        <c:v>42582</c:v>
                      </c:pt>
                      <c:pt idx="679">
                        <c:v>42613</c:v>
                      </c:pt>
                      <c:pt idx="680">
                        <c:v>42643</c:v>
                      </c:pt>
                      <c:pt idx="681">
                        <c:v>42674</c:v>
                      </c:pt>
                      <c:pt idx="682">
                        <c:v>42704</c:v>
                      </c:pt>
                      <c:pt idx="683">
                        <c:v>42735</c:v>
                      </c:pt>
                      <c:pt idx="684">
                        <c:v>42766</c:v>
                      </c:pt>
                      <c:pt idx="685">
                        <c:v>42794</c:v>
                      </c:pt>
                      <c:pt idx="686">
                        <c:v>42825</c:v>
                      </c:pt>
                      <c:pt idx="687">
                        <c:v>42855</c:v>
                      </c:pt>
                      <c:pt idx="688">
                        <c:v>42886</c:v>
                      </c:pt>
                      <c:pt idx="689">
                        <c:v>42916</c:v>
                      </c:pt>
                      <c:pt idx="690">
                        <c:v>42947</c:v>
                      </c:pt>
                      <c:pt idx="691">
                        <c:v>42978</c:v>
                      </c:pt>
                      <c:pt idx="692">
                        <c:v>43008</c:v>
                      </c:pt>
                      <c:pt idx="693">
                        <c:v>43039</c:v>
                      </c:pt>
                      <c:pt idx="694">
                        <c:v>43069</c:v>
                      </c:pt>
                      <c:pt idx="695">
                        <c:v>43100</c:v>
                      </c:pt>
                      <c:pt idx="696">
                        <c:v>43131</c:v>
                      </c:pt>
                      <c:pt idx="697">
                        <c:v>43159</c:v>
                      </c:pt>
                      <c:pt idx="698">
                        <c:v>43190</c:v>
                      </c:pt>
                      <c:pt idx="699">
                        <c:v>43220</c:v>
                      </c:pt>
                      <c:pt idx="700">
                        <c:v>43251</c:v>
                      </c:pt>
                      <c:pt idx="701">
                        <c:v>43281</c:v>
                      </c:pt>
                      <c:pt idx="702">
                        <c:v>43312</c:v>
                      </c:pt>
                      <c:pt idx="703">
                        <c:v>43343</c:v>
                      </c:pt>
                      <c:pt idx="704">
                        <c:v>43373</c:v>
                      </c:pt>
                      <c:pt idx="705">
                        <c:v>43404</c:v>
                      </c:pt>
                      <c:pt idx="706">
                        <c:v>43434</c:v>
                      </c:pt>
                      <c:pt idx="707">
                        <c:v>43465</c:v>
                      </c:pt>
                      <c:pt idx="708">
                        <c:v>43496</c:v>
                      </c:pt>
                      <c:pt idx="709">
                        <c:v>43524</c:v>
                      </c:pt>
                      <c:pt idx="710">
                        <c:v>43555</c:v>
                      </c:pt>
                      <c:pt idx="711">
                        <c:v>43585</c:v>
                      </c:pt>
                      <c:pt idx="712">
                        <c:v>43616</c:v>
                      </c:pt>
                      <c:pt idx="713">
                        <c:v>43646</c:v>
                      </c:pt>
                      <c:pt idx="714">
                        <c:v>43677</c:v>
                      </c:pt>
                      <c:pt idx="715">
                        <c:v>43708</c:v>
                      </c:pt>
                      <c:pt idx="716">
                        <c:v>43738</c:v>
                      </c:pt>
                      <c:pt idx="717">
                        <c:v>43769</c:v>
                      </c:pt>
                      <c:pt idx="718">
                        <c:v>43799</c:v>
                      </c:pt>
                      <c:pt idx="719">
                        <c:v>43830</c:v>
                      </c:pt>
                      <c:pt idx="720">
                        <c:v>43861</c:v>
                      </c:pt>
                      <c:pt idx="721">
                        <c:v>43890</c:v>
                      </c:pt>
                      <c:pt idx="722">
                        <c:v>43921</c:v>
                      </c:pt>
                      <c:pt idx="723">
                        <c:v>43951</c:v>
                      </c:pt>
                      <c:pt idx="724">
                        <c:v>43982</c:v>
                      </c:pt>
                      <c:pt idx="725">
                        <c:v>44012</c:v>
                      </c:pt>
                      <c:pt idx="726">
                        <c:v>44043</c:v>
                      </c:pt>
                      <c:pt idx="727">
                        <c:v>44074</c:v>
                      </c:pt>
                      <c:pt idx="728">
                        <c:v>44104</c:v>
                      </c:pt>
                      <c:pt idx="729">
                        <c:v>44135</c:v>
                      </c:pt>
                      <c:pt idx="730">
                        <c:v>44165</c:v>
                      </c:pt>
                      <c:pt idx="731">
                        <c:v>44196</c:v>
                      </c:pt>
                      <c:pt idx="732">
                        <c:v>44227</c:v>
                      </c:pt>
                      <c:pt idx="733">
                        <c:v>44255</c:v>
                      </c:pt>
                      <c:pt idx="734">
                        <c:v>44286</c:v>
                      </c:pt>
                      <c:pt idx="735">
                        <c:v>44316</c:v>
                      </c:pt>
                      <c:pt idx="736">
                        <c:v>44347</c:v>
                      </c:pt>
                      <c:pt idx="737">
                        <c:v>44377</c:v>
                      </c:pt>
                      <c:pt idx="738">
                        <c:v>44408</c:v>
                      </c:pt>
                      <c:pt idx="739">
                        <c:v>44439</c:v>
                      </c:pt>
                      <c:pt idx="740">
                        <c:v>44469</c:v>
                      </c:pt>
                      <c:pt idx="741">
                        <c:v>44500</c:v>
                      </c:pt>
                      <c:pt idx="742">
                        <c:v>44530</c:v>
                      </c:pt>
                      <c:pt idx="743">
                        <c:v>44561</c:v>
                      </c:pt>
                      <c:pt idx="744">
                        <c:v>44592</c:v>
                      </c:pt>
                      <c:pt idx="745">
                        <c:v>44620</c:v>
                      </c:pt>
                      <c:pt idx="746">
                        <c:v>44651</c:v>
                      </c:pt>
                      <c:pt idx="747">
                        <c:v>44681</c:v>
                      </c:pt>
                      <c:pt idx="748">
                        <c:v>44712</c:v>
                      </c:pt>
                      <c:pt idx="749">
                        <c:v>44742</c:v>
                      </c:pt>
                      <c:pt idx="750">
                        <c:v>44773</c:v>
                      </c:pt>
                      <c:pt idx="751">
                        <c:v>44804</c:v>
                      </c:pt>
                      <c:pt idx="752">
                        <c:v>44834</c:v>
                      </c:pt>
                      <c:pt idx="753">
                        <c:v>44865</c:v>
                      </c:pt>
                      <c:pt idx="754">
                        <c:v>44895</c:v>
                      </c:pt>
                      <c:pt idx="755">
                        <c:v>44926</c:v>
                      </c:pt>
                      <c:pt idx="756">
                        <c:v>44957</c:v>
                      </c:pt>
                      <c:pt idx="757">
                        <c:v>44985</c:v>
                      </c:pt>
                      <c:pt idx="758">
                        <c:v>45016</c:v>
                      </c:pt>
                      <c:pt idx="759">
                        <c:v>45046</c:v>
                      </c:pt>
                      <c:pt idx="760">
                        <c:v>45077</c:v>
                      </c:pt>
                      <c:pt idx="761">
                        <c:v>45107</c:v>
                      </c:pt>
                      <c:pt idx="762">
                        <c:v>45138</c:v>
                      </c:pt>
                      <c:pt idx="763">
                        <c:v>45169</c:v>
                      </c:pt>
                      <c:pt idx="764">
                        <c:v>45199</c:v>
                      </c:pt>
                      <c:pt idx="765">
                        <c:v>45230</c:v>
                      </c:pt>
                      <c:pt idx="766">
                        <c:v>45260</c:v>
                      </c:pt>
                      <c:pt idx="767">
                        <c:v>45291</c:v>
                      </c:pt>
                      <c:pt idx="768">
                        <c:v>45322</c:v>
                      </c:pt>
                      <c:pt idx="769">
                        <c:v>45351</c:v>
                      </c:pt>
                      <c:pt idx="770">
                        <c:v>45382</c:v>
                      </c:pt>
                      <c:pt idx="771">
                        <c:v>45412</c:v>
                      </c:pt>
                      <c:pt idx="772">
                        <c:v>45443</c:v>
                      </c:pt>
                      <c:pt idx="773">
                        <c:v>45473</c:v>
                      </c:pt>
                      <c:pt idx="774">
                        <c:v>45504</c:v>
                      </c:pt>
                      <c:pt idx="775">
                        <c:v>45535</c:v>
                      </c:pt>
                      <c:pt idx="776">
                        <c:v>45565</c:v>
                      </c:pt>
                      <c:pt idx="777">
                        <c:v>45596</c:v>
                      </c:pt>
                      <c:pt idx="778">
                        <c:v>45626</c:v>
                      </c:pt>
                      <c:pt idx="779">
                        <c:v>45657</c:v>
                      </c:pt>
                      <c:pt idx="780">
                        <c:v>45688</c:v>
                      </c:pt>
                      <c:pt idx="781">
                        <c:v>45716</c:v>
                      </c:pt>
                      <c:pt idx="782">
                        <c:v>45747</c:v>
                      </c:pt>
                      <c:pt idx="783">
                        <c:v>45777</c:v>
                      </c:pt>
                      <c:pt idx="784">
                        <c:v>45808</c:v>
                      </c:pt>
                      <c:pt idx="785">
                        <c:v>45838</c:v>
                      </c:pt>
                      <c:pt idx="786">
                        <c:v>45869</c:v>
                      </c:pt>
                      <c:pt idx="787">
                        <c:v>45900</c:v>
                      </c:pt>
                      <c:pt idx="788">
                        <c:v>45930</c:v>
                      </c:pt>
                      <c:pt idx="789">
                        <c:v>45961</c:v>
                      </c:pt>
                      <c:pt idx="790">
                        <c:v>45991</c:v>
                      </c:pt>
                      <c:pt idx="791">
                        <c:v>46022</c:v>
                      </c:pt>
                      <c:pt idx="792">
                        <c:v>46053</c:v>
                      </c:pt>
                      <c:pt idx="793">
                        <c:v>46081</c:v>
                      </c:pt>
                      <c:pt idx="794">
                        <c:v>46112</c:v>
                      </c:pt>
                      <c:pt idx="795">
                        <c:v>46142</c:v>
                      </c:pt>
                      <c:pt idx="796">
                        <c:v>46173</c:v>
                      </c:pt>
                      <c:pt idx="797">
                        <c:v>46203</c:v>
                      </c:pt>
                    </c:numCache>
                  </c:numRef>
                </c:cat>
                <c:val>
                  <c:numRef>
                    <c:extLst>
                      <c:ext uri="{02D57815-91ED-43cb-92C2-25804820EDAC}">
                        <c15:formulaRef>
                          <c15:sqref>Sheet1!$D$10:$D$1540</c15:sqref>
                        </c15:formulaRef>
                      </c:ext>
                    </c:extLst>
                    <c:numCache>
                      <c:formatCode>General</c:formatCode>
                      <c:ptCount val="1531"/>
                    </c:numCache>
                  </c:numRef>
                </c:val>
                <c:smooth val="0"/>
                <c:extLst>
                  <c:ext xmlns:c16="http://schemas.microsoft.com/office/drawing/2014/chart" uri="{C3380CC4-5D6E-409C-BE32-E72D297353CC}">
                    <c16:uniqueId val="{00000002-2082-4C4E-B242-24B6F5B8397D}"/>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Sheet1!$E$2</c15:sqref>
                        </c15:formulaRef>
                      </c:ext>
                    </c:extLst>
                    <c:strCache>
                      <c:ptCount val="1"/>
                    </c:strCache>
                  </c:strRef>
                </c:tx>
                <c:spPr>
                  <a:ln w="44450">
                    <a:solidFill>
                      <a:schemeClr val="accent4"/>
                    </a:solidFill>
                  </a:ln>
                </c:spPr>
                <c:marker>
                  <c:symbol val="none"/>
                </c:marker>
                <c:cat>
                  <c:numRef>
                    <c:extLst xmlns:c15="http://schemas.microsoft.com/office/drawing/2012/chart">
                      <c:ext xmlns:c15="http://schemas.microsoft.com/office/drawing/2012/chart" uri="{02D57815-91ED-43cb-92C2-25804820EDAC}">
                        <c15:formulaRef>
                          <c15:sqref>Sheet1!$A$10:$A$1540</c15:sqref>
                        </c15:formulaRef>
                      </c:ext>
                    </c:extLst>
                    <c:numCache>
                      <c:formatCode>d\-mmm\-yy</c:formatCode>
                      <c:ptCount val="1531"/>
                      <c:pt idx="0">
                        <c:v>21946</c:v>
                      </c:pt>
                      <c:pt idx="1">
                        <c:v>21975</c:v>
                      </c:pt>
                      <c:pt idx="2">
                        <c:v>22006</c:v>
                      </c:pt>
                      <c:pt idx="3">
                        <c:v>22036</c:v>
                      </c:pt>
                      <c:pt idx="4">
                        <c:v>22067</c:v>
                      </c:pt>
                      <c:pt idx="5">
                        <c:v>22097</c:v>
                      </c:pt>
                      <c:pt idx="6">
                        <c:v>22128</c:v>
                      </c:pt>
                      <c:pt idx="7">
                        <c:v>22159</c:v>
                      </c:pt>
                      <c:pt idx="8">
                        <c:v>22189</c:v>
                      </c:pt>
                      <c:pt idx="9">
                        <c:v>22220</c:v>
                      </c:pt>
                      <c:pt idx="10">
                        <c:v>22250</c:v>
                      </c:pt>
                      <c:pt idx="11">
                        <c:v>22281</c:v>
                      </c:pt>
                      <c:pt idx="12">
                        <c:v>22312</c:v>
                      </c:pt>
                      <c:pt idx="13">
                        <c:v>22340</c:v>
                      </c:pt>
                      <c:pt idx="14">
                        <c:v>22371</c:v>
                      </c:pt>
                      <c:pt idx="15">
                        <c:v>22401</c:v>
                      </c:pt>
                      <c:pt idx="16">
                        <c:v>22432</c:v>
                      </c:pt>
                      <c:pt idx="17">
                        <c:v>22462</c:v>
                      </c:pt>
                      <c:pt idx="18">
                        <c:v>22493</c:v>
                      </c:pt>
                      <c:pt idx="19">
                        <c:v>22524</c:v>
                      </c:pt>
                      <c:pt idx="20">
                        <c:v>22554</c:v>
                      </c:pt>
                      <c:pt idx="21">
                        <c:v>22585</c:v>
                      </c:pt>
                      <c:pt idx="22">
                        <c:v>22615</c:v>
                      </c:pt>
                      <c:pt idx="23">
                        <c:v>22646</c:v>
                      </c:pt>
                      <c:pt idx="24">
                        <c:v>22677</c:v>
                      </c:pt>
                      <c:pt idx="25">
                        <c:v>22705</c:v>
                      </c:pt>
                      <c:pt idx="26">
                        <c:v>22736</c:v>
                      </c:pt>
                      <c:pt idx="27">
                        <c:v>22766</c:v>
                      </c:pt>
                      <c:pt idx="28">
                        <c:v>22797</c:v>
                      </c:pt>
                      <c:pt idx="29">
                        <c:v>22827</c:v>
                      </c:pt>
                      <c:pt idx="30">
                        <c:v>22858</c:v>
                      </c:pt>
                      <c:pt idx="31">
                        <c:v>22889</c:v>
                      </c:pt>
                      <c:pt idx="32">
                        <c:v>22919</c:v>
                      </c:pt>
                      <c:pt idx="33">
                        <c:v>22950</c:v>
                      </c:pt>
                      <c:pt idx="34">
                        <c:v>22980</c:v>
                      </c:pt>
                      <c:pt idx="35">
                        <c:v>23011</c:v>
                      </c:pt>
                      <c:pt idx="36">
                        <c:v>23042</c:v>
                      </c:pt>
                      <c:pt idx="37">
                        <c:v>23070</c:v>
                      </c:pt>
                      <c:pt idx="38">
                        <c:v>23101</c:v>
                      </c:pt>
                      <c:pt idx="39">
                        <c:v>23131</c:v>
                      </c:pt>
                      <c:pt idx="40">
                        <c:v>23162</c:v>
                      </c:pt>
                      <c:pt idx="41">
                        <c:v>23192</c:v>
                      </c:pt>
                      <c:pt idx="42">
                        <c:v>23223</c:v>
                      </c:pt>
                      <c:pt idx="43">
                        <c:v>23254</c:v>
                      </c:pt>
                      <c:pt idx="44">
                        <c:v>23284</c:v>
                      </c:pt>
                      <c:pt idx="45">
                        <c:v>23315</c:v>
                      </c:pt>
                      <c:pt idx="46">
                        <c:v>23345</c:v>
                      </c:pt>
                      <c:pt idx="47">
                        <c:v>23376</c:v>
                      </c:pt>
                      <c:pt idx="48">
                        <c:v>23407</c:v>
                      </c:pt>
                      <c:pt idx="49">
                        <c:v>23436</c:v>
                      </c:pt>
                      <c:pt idx="50">
                        <c:v>23467</c:v>
                      </c:pt>
                      <c:pt idx="51">
                        <c:v>23497</c:v>
                      </c:pt>
                      <c:pt idx="52">
                        <c:v>23528</c:v>
                      </c:pt>
                      <c:pt idx="53">
                        <c:v>23558</c:v>
                      </c:pt>
                      <c:pt idx="54">
                        <c:v>23589</c:v>
                      </c:pt>
                      <c:pt idx="55">
                        <c:v>23620</c:v>
                      </c:pt>
                      <c:pt idx="56">
                        <c:v>23650</c:v>
                      </c:pt>
                      <c:pt idx="57">
                        <c:v>23681</c:v>
                      </c:pt>
                      <c:pt idx="58">
                        <c:v>23711</c:v>
                      </c:pt>
                      <c:pt idx="59">
                        <c:v>23742</c:v>
                      </c:pt>
                      <c:pt idx="60">
                        <c:v>23773</c:v>
                      </c:pt>
                      <c:pt idx="61">
                        <c:v>23801</c:v>
                      </c:pt>
                      <c:pt idx="62">
                        <c:v>23832</c:v>
                      </c:pt>
                      <c:pt idx="63">
                        <c:v>23862</c:v>
                      </c:pt>
                      <c:pt idx="64">
                        <c:v>23893</c:v>
                      </c:pt>
                      <c:pt idx="65">
                        <c:v>23923</c:v>
                      </c:pt>
                      <c:pt idx="66">
                        <c:v>23954</c:v>
                      </c:pt>
                      <c:pt idx="67">
                        <c:v>23985</c:v>
                      </c:pt>
                      <c:pt idx="68">
                        <c:v>24015</c:v>
                      </c:pt>
                      <c:pt idx="69">
                        <c:v>24046</c:v>
                      </c:pt>
                      <c:pt idx="70">
                        <c:v>24076</c:v>
                      </c:pt>
                      <c:pt idx="71">
                        <c:v>24107</c:v>
                      </c:pt>
                      <c:pt idx="72">
                        <c:v>24138</c:v>
                      </c:pt>
                      <c:pt idx="73">
                        <c:v>24166</c:v>
                      </c:pt>
                      <c:pt idx="74">
                        <c:v>24197</c:v>
                      </c:pt>
                      <c:pt idx="75">
                        <c:v>24227</c:v>
                      </c:pt>
                      <c:pt idx="76">
                        <c:v>24258</c:v>
                      </c:pt>
                      <c:pt idx="77">
                        <c:v>24288</c:v>
                      </c:pt>
                      <c:pt idx="78">
                        <c:v>24319</c:v>
                      </c:pt>
                      <c:pt idx="79">
                        <c:v>24350</c:v>
                      </c:pt>
                      <c:pt idx="80">
                        <c:v>24380</c:v>
                      </c:pt>
                      <c:pt idx="81">
                        <c:v>24411</c:v>
                      </c:pt>
                      <c:pt idx="82">
                        <c:v>24441</c:v>
                      </c:pt>
                      <c:pt idx="83">
                        <c:v>24472</c:v>
                      </c:pt>
                      <c:pt idx="84">
                        <c:v>24503</c:v>
                      </c:pt>
                      <c:pt idx="85">
                        <c:v>24531</c:v>
                      </c:pt>
                      <c:pt idx="86">
                        <c:v>24562</c:v>
                      </c:pt>
                      <c:pt idx="87">
                        <c:v>24592</c:v>
                      </c:pt>
                      <c:pt idx="88">
                        <c:v>24623</c:v>
                      </c:pt>
                      <c:pt idx="89">
                        <c:v>24653</c:v>
                      </c:pt>
                      <c:pt idx="90">
                        <c:v>24684</c:v>
                      </c:pt>
                      <c:pt idx="91">
                        <c:v>24715</c:v>
                      </c:pt>
                      <c:pt idx="92">
                        <c:v>24745</c:v>
                      </c:pt>
                      <c:pt idx="93">
                        <c:v>24776</c:v>
                      </c:pt>
                      <c:pt idx="94">
                        <c:v>24806</c:v>
                      </c:pt>
                      <c:pt idx="95">
                        <c:v>24837</c:v>
                      </c:pt>
                      <c:pt idx="96">
                        <c:v>24868</c:v>
                      </c:pt>
                      <c:pt idx="97">
                        <c:v>24897</c:v>
                      </c:pt>
                      <c:pt idx="98">
                        <c:v>24928</c:v>
                      </c:pt>
                      <c:pt idx="99">
                        <c:v>24958</c:v>
                      </c:pt>
                      <c:pt idx="100">
                        <c:v>24989</c:v>
                      </c:pt>
                      <c:pt idx="101">
                        <c:v>25019</c:v>
                      </c:pt>
                      <c:pt idx="102">
                        <c:v>25050</c:v>
                      </c:pt>
                      <c:pt idx="103">
                        <c:v>25081</c:v>
                      </c:pt>
                      <c:pt idx="104">
                        <c:v>25111</c:v>
                      </c:pt>
                      <c:pt idx="105">
                        <c:v>25142</c:v>
                      </c:pt>
                      <c:pt idx="106">
                        <c:v>25172</c:v>
                      </c:pt>
                      <c:pt idx="107">
                        <c:v>25203</c:v>
                      </c:pt>
                      <c:pt idx="108">
                        <c:v>25234</c:v>
                      </c:pt>
                      <c:pt idx="109">
                        <c:v>25262</c:v>
                      </c:pt>
                      <c:pt idx="110">
                        <c:v>25293</c:v>
                      </c:pt>
                      <c:pt idx="111">
                        <c:v>25323</c:v>
                      </c:pt>
                      <c:pt idx="112">
                        <c:v>25354</c:v>
                      </c:pt>
                      <c:pt idx="113">
                        <c:v>25384</c:v>
                      </c:pt>
                      <c:pt idx="114">
                        <c:v>25415</c:v>
                      </c:pt>
                      <c:pt idx="115">
                        <c:v>25446</c:v>
                      </c:pt>
                      <c:pt idx="116">
                        <c:v>25476</c:v>
                      </c:pt>
                      <c:pt idx="117">
                        <c:v>25507</c:v>
                      </c:pt>
                      <c:pt idx="118">
                        <c:v>25537</c:v>
                      </c:pt>
                      <c:pt idx="119">
                        <c:v>25568</c:v>
                      </c:pt>
                      <c:pt idx="120">
                        <c:v>25599</c:v>
                      </c:pt>
                      <c:pt idx="121">
                        <c:v>25627</c:v>
                      </c:pt>
                      <c:pt idx="122">
                        <c:v>25658</c:v>
                      </c:pt>
                      <c:pt idx="123">
                        <c:v>25688</c:v>
                      </c:pt>
                      <c:pt idx="124">
                        <c:v>25719</c:v>
                      </c:pt>
                      <c:pt idx="125">
                        <c:v>25749</c:v>
                      </c:pt>
                      <c:pt idx="126">
                        <c:v>25780</c:v>
                      </c:pt>
                      <c:pt idx="127">
                        <c:v>25811</c:v>
                      </c:pt>
                      <c:pt idx="128">
                        <c:v>25841</c:v>
                      </c:pt>
                      <c:pt idx="129">
                        <c:v>25872</c:v>
                      </c:pt>
                      <c:pt idx="130">
                        <c:v>25902</c:v>
                      </c:pt>
                      <c:pt idx="131">
                        <c:v>25933</c:v>
                      </c:pt>
                      <c:pt idx="132">
                        <c:v>25964</c:v>
                      </c:pt>
                      <c:pt idx="133">
                        <c:v>25992</c:v>
                      </c:pt>
                      <c:pt idx="134">
                        <c:v>26023</c:v>
                      </c:pt>
                      <c:pt idx="135">
                        <c:v>26053</c:v>
                      </c:pt>
                      <c:pt idx="136">
                        <c:v>26084</c:v>
                      </c:pt>
                      <c:pt idx="137">
                        <c:v>26114</c:v>
                      </c:pt>
                      <c:pt idx="138">
                        <c:v>26145</c:v>
                      </c:pt>
                      <c:pt idx="139">
                        <c:v>26176</c:v>
                      </c:pt>
                      <c:pt idx="140">
                        <c:v>26206</c:v>
                      </c:pt>
                      <c:pt idx="141">
                        <c:v>26237</c:v>
                      </c:pt>
                      <c:pt idx="142">
                        <c:v>26267</c:v>
                      </c:pt>
                      <c:pt idx="143">
                        <c:v>26298</c:v>
                      </c:pt>
                      <c:pt idx="144">
                        <c:v>26329</c:v>
                      </c:pt>
                      <c:pt idx="145">
                        <c:v>26358</c:v>
                      </c:pt>
                      <c:pt idx="146">
                        <c:v>26389</c:v>
                      </c:pt>
                      <c:pt idx="147">
                        <c:v>26419</c:v>
                      </c:pt>
                      <c:pt idx="148">
                        <c:v>26450</c:v>
                      </c:pt>
                      <c:pt idx="149">
                        <c:v>26480</c:v>
                      </c:pt>
                      <c:pt idx="150">
                        <c:v>26511</c:v>
                      </c:pt>
                      <c:pt idx="151">
                        <c:v>26542</c:v>
                      </c:pt>
                      <c:pt idx="152">
                        <c:v>26572</c:v>
                      </c:pt>
                      <c:pt idx="153">
                        <c:v>26603</c:v>
                      </c:pt>
                      <c:pt idx="154">
                        <c:v>26633</c:v>
                      </c:pt>
                      <c:pt idx="155">
                        <c:v>26664</c:v>
                      </c:pt>
                      <c:pt idx="156">
                        <c:v>26695</c:v>
                      </c:pt>
                      <c:pt idx="157">
                        <c:v>26723</c:v>
                      </c:pt>
                      <c:pt idx="158">
                        <c:v>26754</c:v>
                      </c:pt>
                      <c:pt idx="159">
                        <c:v>26784</c:v>
                      </c:pt>
                      <c:pt idx="160">
                        <c:v>26815</c:v>
                      </c:pt>
                      <c:pt idx="161">
                        <c:v>26845</c:v>
                      </c:pt>
                      <c:pt idx="162">
                        <c:v>26876</c:v>
                      </c:pt>
                      <c:pt idx="163">
                        <c:v>26907</c:v>
                      </c:pt>
                      <c:pt idx="164">
                        <c:v>26937</c:v>
                      </c:pt>
                      <c:pt idx="165">
                        <c:v>26968</c:v>
                      </c:pt>
                      <c:pt idx="166">
                        <c:v>26998</c:v>
                      </c:pt>
                      <c:pt idx="167">
                        <c:v>27029</c:v>
                      </c:pt>
                      <c:pt idx="168">
                        <c:v>27060</c:v>
                      </c:pt>
                      <c:pt idx="169">
                        <c:v>27088</c:v>
                      </c:pt>
                      <c:pt idx="170">
                        <c:v>27119</c:v>
                      </c:pt>
                      <c:pt idx="171">
                        <c:v>27149</c:v>
                      </c:pt>
                      <c:pt idx="172">
                        <c:v>27180</c:v>
                      </c:pt>
                      <c:pt idx="173">
                        <c:v>27210</c:v>
                      </c:pt>
                      <c:pt idx="174">
                        <c:v>27241</c:v>
                      </c:pt>
                      <c:pt idx="175">
                        <c:v>27272</c:v>
                      </c:pt>
                      <c:pt idx="176">
                        <c:v>27302</c:v>
                      </c:pt>
                      <c:pt idx="177">
                        <c:v>27333</c:v>
                      </c:pt>
                      <c:pt idx="178">
                        <c:v>27363</c:v>
                      </c:pt>
                      <c:pt idx="179">
                        <c:v>27394</c:v>
                      </c:pt>
                      <c:pt idx="180">
                        <c:v>27425</c:v>
                      </c:pt>
                      <c:pt idx="181">
                        <c:v>27453</c:v>
                      </c:pt>
                      <c:pt idx="182">
                        <c:v>27484</c:v>
                      </c:pt>
                      <c:pt idx="183">
                        <c:v>27514</c:v>
                      </c:pt>
                      <c:pt idx="184">
                        <c:v>27545</c:v>
                      </c:pt>
                      <c:pt idx="185">
                        <c:v>27575</c:v>
                      </c:pt>
                      <c:pt idx="186">
                        <c:v>27606</c:v>
                      </c:pt>
                      <c:pt idx="187">
                        <c:v>27637</c:v>
                      </c:pt>
                      <c:pt idx="188">
                        <c:v>27667</c:v>
                      </c:pt>
                      <c:pt idx="189">
                        <c:v>27698</c:v>
                      </c:pt>
                      <c:pt idx="190">
                        <c:v>27728</c:v>
                      </c:pt>
                      <c:pt idx="191">
                        <c:v>27759</c:v>
                      </c:pt>
                      <c:pt idx="192">
                        <c:v>27790</c:v>
                      </c:pt>
                      <c:pt idx="193">
                        <c:v>27819</c:v>
                      </c:pt>
                      <c:pt idx="194">
                        <c:v>27850</c:v>
                      </c:pt>
                      <c:pt idx="195">
                        <c:v>27880</c:v>
                      </c:pt>
                      <c:pt idx="196">
                        <c:v>27911</c:v>
                      </c:pt>
                      <c:pt idx="197">
                        <c:v>27941</c:v>
                      </c:pt>
                      <c:pt idx="198">
                        <c:v>27972</c:v>
                      </c:pt>
                      <c:pt idx="199">
                        <c:v>28003</c:v>
                      </c:pt>
                      <c:pt idx="200">
                        <c:v>28033</c:v>
                      </c:pt>
                      <c:pt idx="201">
                        <c:v>28064</c:v>
                      </c:pt>
                      <c:pt idx="202">
                        <c:v>28094</c:v>
                      </c:pt>
                      <c:pt idx="203">
                        <c:v>28125</c:v>
                      </c:pt>
                      <c:pt idx="204">
                        <c:v>28156</c:v>
                      </c:pt>
                      <c:pt idx="205">
                        <c:v>28184</c:v>
                      </c:pt>
                      <c:pt idx="206">
                        <c:v>28215</c:v>
                      </c:pt>
                      <c:pt idx="207">
                        <c:v>28245</c:v>
                      </c:pt>
                      <c:pt idx="208">
                        <c:v>28276</c:v>
                      </c:pt>
                      <c:pt idx="209">
                        <c:v>28306</c:v>
                      </c:pt>
                      <c:pt idx="210">
                        <c:v>28337</c:v>
                      </c:pt>
                      <c:pt idx="211">
                        <c:v>28368</c:v>
                      </c:pt>
                      <c:pt idx="212">
                        <c:v>28398</c:v>
                      </c:pt>
                      <c:pt idx="213">
                        <c:v>28429</c:v>
                      </c:pt>
                      <c:pt idx="214">
                        <c:v>28459</c:v>
                      </c:pt>
                      <c:pt idx="215">
                        <c:v>28490</c:v>
                      </c:pt>
                      <c:pt idx="216">
                        <c:v>28521</c:v>
                      </c:pt>
                      <c:pt idx="217">
                        <c:v>28549</c:v>
                      </c:pt>
                      <c:pt idx="218">
                        <c:v>28580</c:v>
                      </c:pt>
                      <c:pt idx="219">
                        <c:v>28610</c:v>
                      </c:pt>
                      <c:pt idx="220">
                        <c:v>28641</c:v>
                      </c:pt>
                      <c:pt idx="221">
                        <c:v>28671</c:v>
                      </c:pt>
                      <c:pt idx="222">
                        <c:v>28702</c:v>
                      </c:pt>
                      <c:pt idx="223">
                        <c:v>28733</c:v>
                      </c:pt>
                      <c:pt idx="224">
                        <c:v>28763</c:v>
                      </c:pt>
                      <c:pt idx="225">
                        <c:v>28794</c:v>
                      </c:pt>
                      <c:pt idx="226">
                        <c:v>28824</c:v>
                      </c:pt>
                      <c:pt idx="227">
                        <c:v>28855</c:v>
                      </c:pt>
                      <c:pt idx="228">
                        <c:v>28886</c:v>
                      </c:pt>
                      <c:pt idx="229">
                        <c:v>28914</c:v>
                      </c:pt>
                      <c:pt idx="230">
                        <c:v>28945</c:v>
                      </c:pt>
                      <c:pt idx="231">
                        <c:v>28975</c:v>
                      </c:pt>
                      <c:pt idx="232">
                        <c:v>29006</c:v>
                      </c:pt>
                      <c:pt idx="233">
                        <c:v>29036</c:v>
                      </c:pt>
                      <c:pt idx="234">
                        <c:v>29067</c:v>
                      </c:pt>
                      <c:pt idx="235">
                        <c:v>29098</c:v>
                      </c:pt>
                      <c:pt idx="236">
                        <c:v>29128</c:v>
                      </c:pt>
                      <c:pt idx="237">
                        <c:v>29159</c:v>
                      </c:pt>
                      <c:pt idx="238">
                        <c:v>29189</c:v>
                      </c:pt>
                      <c:pt idx="239">
                        <c:v>29220</c:v>
                      </c:pt>
                      <c:pt idx="240">
                        <c:v>29251</c:v>
                      </c:pt>
                      <c:pt idx="241">
                        <c:v>29280</c:v>
                      </c:pt>
                      <c:pt idx="242">
                        <c:v>29311</c:v>
                      </c:pt>
                      <c:pt idx="243">
                        <c:v>29341</c:v>
                      </c:pt>
                      <c:pt idx="244">
                        <c:v>29372</c:v>
                      </c:pt>
                      <c:pt idx="245">
                        <c:v>29402</c:v>
                      </c:pt>
                      <c:pt idx="246">
                        <c:v>29433</c:v>
                      </c:pt>
                      <c:pt idx="247">
                        <c:v>29464</c:v>
                      </c:pt>
                      <c:pt idx="248">
                        <c:v>29494</c:v>
                      </c:pt>
                      <c:pt idx="249">
                        <c:v>29525</c:v>
                      </c:pt>
                      <c:pt idx="250">
                        <c:v>29555</c:v>
                      </c:pt>
                      <c:pt idx="251">
                        <c:v>29586</c:v>
                      </c:pt>
                      <c:pt idx="252">
                        <c:v>29617</c:v>
                      </c:pt>
                      <c:pt idx="253">
                        <c:v>29645</c:v>
                      </c:pt>
                      <c:pt idx="254">
                        <c:v>29676</c:v>
                      </c:pt>
                      <c:pt idx="255">
                        <c:v>29706</c:v>
                      </c:pt>
                      <c:pt idx="256">
                        <c:v>29737</c:v>
                      </c:pt>
                      <c:pt idx="257">
                        <c:v>29767</c:v>
                      </c:pt>
                      <c:pt idx="258">
                        <c:v>29798</c:v>
                      </c:pt>
                      <c:pt idx="259">
                        <c:v>29829</c:v>
                      </c:pt>
                      <c:pt idx="260">
                        <c:v>29859</c:v>
                      </c:pt>
                      <c:pt idx="261">
                        <c:v>29890</c:v>
                      </c:pt>
                      <c:pt idx="262">
                        <c:v>29920</c:v>
                      </c:pt>
                      <c:pt idx="263">
                        <c:v>29951</c:v>
                      </c:pt>
                      <c:pt idx="264">
                        <c:v>29982</c:v>
                      </c:pt>
                      <c:pt idx="265">
                        <c:v>30010</c:v>
                      </c:pt>
                      <c:pt idx="266">
                        <c:v>30041</c:v>
                      </c:pt>
                      <c:pt idx="267">
                        <c:v>30071</c:v>
                      </c:pt>
                      <c:pt idx="268">
                        <c:v>30102</c:v>
                      </c:pt>
                      <c:pt idx="269">
                        <c:v>30132</c:v>
                      </c:pt>
                      <c:pt idx="270">
                        <c:v>30163</c:v>
                      </c:pt>
                      <c:pt idx="271">
                        <c:v>30194</c:v>
                      </c:pt>
                      <c:pt idx="272">
                        <c:v>30224</c:v>
                      </c:pt>
                      <c:pt idx="273">
                        <c:v>30255</c:v>
                      </c:pt>
                      <c:pt idx="274">
                        <c:v>30285</c:v>
                      </c:pt>
                      <c:pt idx="275">
                        <c:v>30316</c:v>
                      </c:pt>
                      <c:pt idx="276">
                        <c:v>30347</c:v>
                      </c:pt>
                      <c:pt idx="277">
                        <c:v>30375</c:v>
                      </c:pt>
                      <c:pt idx="278">
                        <c:v>30406</c:v>
                      </c:pt>
                      <c:pt idx="279">
                        <c:v>30436</c:v>
                      </c:pt>
                      <c:pt idx="280">
                        <c:v>30467</c:v>
                      </c:pt>
                      <c:pt idx="281">
                        <c:v>30497</c:v>
                      </c:pt>
                      <c:pt idx="282">
                        <c:v>30528</c:v>
                      </c:pt>
                      <c:pt idx="283">
                        <c:v>30559</c:v>
                      </c:pt>
                      <c:pt idx="284">
                        <c:v>30589</c:v>
                      </c:pt>
                      <c:pt idx="285">
                        <c:v>30620</c:v>
                      </c:pt>
                      <c:pt idx="286">
                        <c:v>30650</c:v>
                      </c:pt>
                      <c:pt idx="287">
                        <c:v>30681</c:v>
                      </c:pt>
                      <c:pt idx="288">
                        <c:v>30712</c:v>
                      </c:pt>
                      <c:pt idx="289">
                        <c:v>30741</c:v>
                      </c:pt>
                      <c:pt idx="290">
                        <c:v>30772</c:v>
                      </c:pt>
                      <c:pt idx="291">
                        <c:v>30802</c:v>
                      </c:pt>
                      <c:pt idx="292">
                        <c:v>30833</c:v>
                      </c:pt>
                      <c:pt idx="293">
                        <c:v>30863</c:v>
                      </c:pt>
                      <c:pt idx="294">
                        <c:v>30894</c:v>
                      </c:pt>
                      <c:pt idx="295">
                        <c:v>30925</c:v>
                      </c:pt>
                      <c:pt idx="296">
                        <c:v>30955</c:v>
                      </c:pt>
                      <c:pt idx="297">
                        <c:v>30986</c:v>
                      </c:pt>
                      <c:pt idx="298">
                        <c:v>31016</c:v>
                      </c:pt>
                      <c:pt idx="299">
                        <c:v>31047</c:v>
                      </c:pt>
                      <c:pt idx="300">
                        <c:v>31078</c:v>
                      </c:pt>
                      <c:pt idx="301">
                        <c:v>31106</c:v>
                      </c:pt>
                      <c:pt idx="302">
                        <c:v>31137</c:v>
                      </c:pt>
                      <c:pt idx="303">
                        <c:v>31167</c:v>
                      </c:pt>
                      <c:pt idx="304">
                        <c:v>31198</c:v>
                      </c:pt>
                      <c:pt idx="305">
                        <c:v>31228</c:v>
                      </c:pt>
                      <c:pt idx="306">
                        <c:v>31259</c:v>
                      </c:pt>
                      <c:pt idx="307">
                        <c:v>31290</c:v>
                      </c:pt>
                      <c:pt idx="308">
                        <c:v>31320</c:v>
                      </c:pt>
                      <c:pt idx="309">
                        <c:v>31351</c:v>
                      </c:pt>
                      <c:pt idx="310">
                        <c:v>31381</c:v>
                      </c:pt>
                      <c:pt idx="311">
                        <c:v>31412</c:v>
                      </c:pt>
                      <c:pt idx="312">
                        <c:v>31443</c:v>
                      </c:pt>
                      <c:pt idx="313">
                        <c:v>31471</c:v>
                      </c:pt>
                      <c:pt idx="314">
                        <c:v>31502</c:v>
                      </c:pt>
                      <c:pt idx="315">
                        <c:v>31532</c:v>
                      </c:pt>
                      <c:pt idx="316">
                        <c:v>31563</c:v>
                      </c:pt>
                      <c:pt idx="317">
                        <c:v>31593</c:v>
                      </c:pt>
                      <c:pt idx="318">
                        <c:v>31624</c:v>
                      </c:pt>
                      <c:pt idx="319">
                        <c:v>31655</c:v>
                      </c:pt>
                      <c:pt idx="320">
                        <c:v>31685</c:v>
                      </c:pt>
                      <c:pt idx="321">
                        <c:v>31716</c:v>
                      </c:pt>
                      <c:pt idx="322">
                        <c:v>31746</c:v>
                      </c:pt>
                      <c:pt idx="323">
                        <c:v>31777</c:v>
                      </c:pt>
                      <c:pt idx="324">
                        <c:v>31808</c:v>
                      </c:pt>
                      <c:pt idx="325">
                        <c:v>31836</c:v>
                      </c:pt>
                      <c:pt idx="326">
                        <c:v>31867</c:v>
                      </c:pt>
                      <c:pt idx="327">
                        <c:v>31897</c:v>
                      </c:pt>
                      <c:pt idx="328">
                        <c:v>31928</c:v>
                      </c:pt>
                      <c:pt idx="329">
                        <c:v>31958</c:v>
                      </c:pt>
                      <c:pt idx="330">
                        <c:v>31989</c:v>
                      </c:pt>
                      <c:pt idx="331">
                        <c:v>32020</c:v>
                      </c:pt>
                      <c:pt idx="332">
                        <c:v>32050</c:v>
                      </c:pt>
                      <c:pt idx="333">
                        <c:v>32081</c:v>
                      </c:pt>
                      <c:pt idx="334">
                        <c:v>32111</c:v>
                      </c:pt>
                      <c:pt idx="335">
                        <c:v>32142</c:v>
                      </c:pt>
                      <c:pt idx="336">
                        <c:v>32173</c:v>
                      </c:pt>
                      <c:pt idx="337">
                        <c:v>32202</c:v>
                      </c:pt>
                      <c:pt idx="338">
                        <c:v>32233</c:v>
                      </c:pt>
                      <c:pt idx="339">
                        <c:v>32263</c:v>
                      </c:pt>
                      <c:pt idx="340">
                        <c:v>32294</c:v>
                      </c:pt>
                      <c:pt idx="341">
                        <c:v>32324</c:v>
                      </c:pt>
                      <c:pt idx="342">
                        <c:v>32355</c:v>
                      </c:pt>
                      <c:pt idx="343">
                        <c:v>32386</c:v>
                      </c:pt>
                      <c:pt idx="344">
                        <c:v>32416</c:v>
                      </c:pt>
                      <c:pt idx="345">
                        <c:v>32447</c:v>
                      </c:pt>
                      <c:pt idx="346">
                        <c:v>32477</c:v>
                      </c:pt>
                      <c:pt idx="347">
                        <c:v>32508</c:v>
                      </c:pt>
                      <c:pt idx="348">
                        <c:v>32539</c:v>
                      </c:pt>
                      <c:pt idx="349">
                        <c:v>32567</c:v>
                      </c:pt>
                      <c:pt idx="350">
                        <c:v>32598</c:v>
                      </c:pt>
                      <c:pt idx="351">
                        <c:v>32628</c:v>
                      </c:pt>
                      <c:pt idx="352">
                        <c:v>32659</c:v>
                      </c:pt>
                      <c:pt idx="353">
                        <c:v>32689</c:v>
                      </c:pt>
                      <c:pt idx="354">
                        <c:v>32720</c:v>
                      </c:pt>
                      <c:pt idx="355">
                        <c:v>32751</c:v>
                      </c:pt>
                      <c:pt idx="356">
                        <c:v>32781</c:v>
                      </c:pt>
                      <c:pt idx="357">
                        <c:v>32812</c:v>
                      </c:pt>
                      <c:pt idx="358">
                        <c:v>32842</c:v>
                      </c:pt>
                      <c:pt idx="359">
                        <c:v>32873</c:v>
                      </c:pt>
                      <c:pt idx="360">
                        <c:v>32904</c:v>
                      </c:pt>
                      <c:pt idx="361">
                        <c:v>32932</c:v>
                      </c:pt>
                      <c:pt idx="362">
                        <c:v>32963</c:v>
                      </c:pt>
                      <c:pt idx="363">
                        <c:v>32993</c:v>
                      </c:pt>
                      <c:pt idx="364">
                        <c:v>33024</c:v>
                      </c:pt>
                      <c:pt idx="365">
                        <c:v>33054</c:v>
                      </c:pt>
                      <c:pt idx="366">
                        <c:v>33085</c:v>
                      </c:pt>
                      <c:pt idx="367">
                        <c:v>33116</c:v>
                      </c:pt>
                      <c:pt idx="368">
                        <c:v>33146</c:v>
                      </c:pt>
                      <c:pt idx="369">
                        <c:v>33177</c:v>
                      </c:pt>
                      <c:pt idx="370">
                        <c:v>33207</c:v>
                      </c:pt>
                      <c:pt idx="371">
                        <c:v>33238</c:v>
                      </c:pt>
                      <c:pt idx="372">
                        <c:v>33269</c:v>
                      </c:pt>
                      <c:pt idx="373">
                        <c:v>33297</c:v>
                      </c:pt>
                      <c:pt idx="374">
                        <c:v>33328</c:v>
                      </c:pt>
                      <c:pt idx="375">
                        <c:v>33358</c:v>
                      </c:pt>
                      <c:pt idx="376">
                        <c:v>33389</c:v>
                      </c:pt>
                      <c:pt idx="377">
                        <c:v>33419</c:v>
                      </c:pt>
                      <c:pt idx="378">
                        <c:v>33450</c:v>
                      </c:pt>
                      <c:pt idx="379">
                        <c:v>33481</c:v>
                      </c:pt>
                      <c:pt idx="380">
                        <c:v>33511</c:v>
                      </c:pt>
                      <c:pt idx="381">
                        <c:v>33542</c:v>
                      </c:pt>
                      <c:pt idx="382">
                        <c:v>33572</c:v>
                      </c:pt>
                      <c:pt idx="383">
                        <c:v>33603</c:v>
                      </c:pt>
                      <c:pt idx="384">
                        <c:v>33634</c:v>
                      </c:pt>
                      <c:pt idx="385">
                        <c:v>33663</c:v>
                      </c:pt>
                      <c:pt idx="386">
                        <c:v>33694</c:v>
                      </c:pt>
                      <c:pt idx="387">
                        <c:v>33724</c:v>
                      </c:pt>
                      <c:pt idx="388">
                        <c:v>33755</c:v>
                      </c:pt>
                      <c:pt idx="389">
                        <c:v>33785</c:v>
                      </c:pt>
                      <c:pt idx="390">
                        <c:v>33816</c:v>
                      </c:pt>
                      <c:pt idx="391">
                        <c:v>33847</c:v>
                      </c:pt>
                      <c:pt idx="392">
                        <c:v>33877</c:v>
                      </c:pt>
                      <c:pt idx="393">
                        <c:v>33908</c:v>
                      </c:pt>
                      <c:pt idx="394">
                        <c:v>33938</c:v>
                      </c:pt>
                      <c:pt idx="395">
                        <c:v>33969</c:v>
                      </c:pt>
                      <c:pt idx="396">
                        <c:v>34000</c:v>
                      </c:pt>
                      <c:pt idx="397">
                        <c:v>34028</c:v>
                      </c:pt>
                      <c:pt idx="398">
                        <c:v>34059</c:v>
                      </c:pt>
                      <c:pt idx="399">
                        <c:v>34089</c:v>
                      </c:pt>
                      <c:pt idx="400">
                        <c:v>34120</c:v>
                      </c:pt>
                      <c:pt idx="401">
                        <c:v>34150</c:v>
                      </c:pt>
                      <c:pt idx="402">
                        <c:v>34181</c:v>
                      </c:pt>
                      <c:pt idx="403">
                        <c:v>34212</c:v>
                      </c:pt>
                      <c:pt idx="404">
                        <c:v>34242</c:v>
                      </c:pt>
                      <c:pt idx="405">
                        <c:v>34273</c:v>
                      </c:pt>
                      <c:pt idx="406">
                        <c:v>34303</c:v>
                      </c:pt>
                      <c:pt idx="407">
                        <c:v>34334</c:v>
                      </c:pt>
                      <c:pt idx="408">
                        <c:v>34365</c:v>
                      </c:pt>
                      <c:pt idx="409">
                        <c:v>34393</c:v>
                      </c:pt>
                      <c:pt idx="410">
                        <c:v>34424</c:v>
                      </c:pt>
                      <c:pt idx="411">
                        <c:v>34454</c:v>
                      </c:pt>
                      <c:pt idx="412">
                        <c:v>34485</c:v>
                      </c:pt>
                      <c:pt idx="413">
                        <c:v>34515</c:v>
                      </c:pt>
                      <c:pt idx="414">
                        <c:v>34546</c:v>
                      </c:pt>
                      <c:pt idx="415">
                        <c:v>34577</c:v>
                      </c:pt>
                      <c:pt idx="416">
                        <c:v>34607</c:v>
                      </c:pt>
                      <c:pt idx="417">
                        <c:v>34638</c:v>
                      </c:pt>
                      <c:pt idx="418">
                        <c:v>34668</c:v>
                      </c:pt>
                      <c:pt idx="419">
                        <c:v>34699</c:v>
                      </c:pt>
                      <c:pt idx="420">
                        <c:v>34730</c:v>
                      </c:pt>
                      <c:pt idx="421">
                        <c:v>34758</c:v>
                      </c:pt>
                      <c:pt idx="422">
                        <c:v>34789</c:v>
                      </c:pt>
                      <c:pt idx="423">
                        <c:v>34819</c:v>
                      </c:pt>
                      <c:pt idx="424">
                        <c:v>34850</c:v>
                      </c:pt>
                      <c:pt idx="425">
                        <c:v>34880</c:v>
                      </c:pt>
                      <c:pt idx="426">
                        <c:v>34911</c:v>
                      </c:pt>
                      <c:pt idx="427">
                        <c:v>34942</c:v>
                      </c:pt>
                      <c:pt idx="428">
                        <c:v>34972</c:v>
                      </c:pt>
                      <c:pt idx="429">
                        <c:v>35003</c:v>
                      </c:pt>
                      <c:pt idx="430">
                        <c:v>35033</c:v>
                      </c:pt>
                      <c:pt idx="431">
                        <c:v>35064</c:v>
                      </c:pt>
                      <c:pt idx="432">
                        <c:v>35095</c:v>
                      </c:pt>
                      <c:pt idx="433">
                        <c:v>35124</c:v>
                      </c:pt>
                      <c:pt idx="434">
                        <c:v>35155</c:v>
                      </c:pt>
                      <c:pt idx="435">
                        <c:v>35185</c:v>
                      </c:pt>
                      <c:pt idx="436">
                        <c:v>35216</c:v>
                      </c:pt>
                      <c:pt idx="437">
                        <c:v>35246</c:v>
                      </c:pt>
                      <c:pt idx="438">
                        <c:v>35277</c:v>
                      </c:pt>
                      <c:pt idx="439">
                        <c:v>35308</c:v>
                      </c:pt>
                      <c:pt idx="440">
                        <c:v>35338</c:v>
                      </c:pt>
                      <c:pt idx="441">
                        <c:v>35369</c:v>
                      </c:pt>
                      <c:pt idx="442">
                        <c:v>35399</c:v>
                      </c:pt>
                      <c:pt idx="443">
                        <c:v>35430</c:v>
                      </c:pt>
                      <c:pt idx="444">
                        <c:v>35461</c:v>
                      </c:pt>
                      <c:pt idx="445">
                        <c:v>35489</c:v>
                      </c:pt>
                      <c:pt idx="446">
                        <c:v>35520</c:v>
                      </c:pt>
                      <c:pt idx="447">
                        <c:v>35550</c:v>
                      </c:pt>
                      <c:pt idx="448">
                        <c:v>35581</c:v>
                      </c:pt>
                      <c:pt idx="449">
                        <c:v>35611</c:v>
                      </c:pt>
                      <c:pt idx="450">
                        <c:v>35642</c:v>
                      </c:pt>
                      <c:pt idx="451">
                        <c:v>35673</c:v>
                      </c:pt>
                      <c:pt idx="452">
                        <c:v>35703</c:v>
                      </c:pt>
                      <c:pt idx="453">
                        <c:v>35734</c:v>
                      </c:pt>
                      <c:pt idx="454">
                        <c:v>35764</c:v>
                      </c:pt>
                      <c:pt idx="455">
                        <c:v>35795</c:v>
                      </c:pt>
                      <c:pt idx="456">
                        <c:v>35826</c:v>
                      </c:pt>
                      <c:pt idx="457">
                        <c:v>35854</c:v>
                      </c:pt>
                      <c:pt idx="458">
                        <c:v>35885</c:v>
                      </c:pt>
                      <c:pt idx="459">
                        <c:v>35915</c:v>
                      </c:pt>
                      <c:pt idx="460">
                        <c:v>35946</c:v>
                      </c:pt>
                      <c:pt idx="461">
                        <c:v>35976</c:v>
                      </c:pt>
                      <c:pt idx="462">
                        <c:v>36007</c:v>
                      </c:pt>
                      <c:pt idx="463">
                        <c:v>36038</c:v>
                      </c:pt>
                      <c:pt idx="464">
                        <c:v>36068</c:v>
                      </c:pt>
                      <c:pt idx="465">
                        <c:v>36099</c:v>
                      </c:pt>
                      <c:pt idx="466">
                        <c:v>36129</c:v>
                      </c:pt>
                      <c:pt idx="467">
                        <c:v>36160</c:v>
                      </c:pt>
                      <c:pt idx="468">
                        <c:v>36191</c:v>
                      </c:pt>
                      <c:pt idx="469">
                        <c:v>36219</c:v>
                      </c:pt>
                      <c:pt idx="470">
                        <c:v>36250</c:v>
                      </c:pt>
                      <c:pt idx="471">
                        <c:v>36280</c:v>
                      </c:pt>
                      <c:pt idx="472">
                        <c:v>36311</c:v>
                      </c:pt>
                      <c:pt idx="473">
                        <c:v>36341</c:v>
                      </c:pt>
                      <c:pt idx="474">
                        <c:v>36372</c:v>
                      </c:pt>
                      <c:pt idx="475">
                        <c:v>36403</c:v>
                      </c:pt>
                      <c:pt idx="476">
                        <c:v>36433</c:v>
                      </c:pt>
                      <c:pt idx="477">
                        <c:v>36464</c:v>
                      </c:pt>
                      <c:pt idx="478">
                        <c:v>36494</c:v>
                      </c:pt>
                      <c:pt idx="479">
                        <c:v>36525</c:v>
                      </c:pt>
                      <c:pt idx="480">
                        <c:v>36556</c:v>
                      </c:pt>
                      <c:pt idx="481">
                        <c:v>36585</c:v>
                      </c:pt>
                      <c:pt idx="482">
                        <c:v>36616</c:v>
                      </c:pt>
                      <c:pt idx="483">
                        <c:v>36646</c:v>
                      </c:pt>
                      <c:pt idx="484">
                        <c:v>36677</c:v>
                      </c:pt>
                      <c:pt idx="485">
                        <c:v>36707</c:v>
                      </c:pt>
                      <c:pt idx="486">
                        <c:v>36738</c:v>
                      </c:pt>
                      <c:pt idx="487">
                        <c:v>36769</c:v>
                      </c:pt>
                      <c:pt idx="488">
                        <c:v>36799</c:v>
                      </c:pt>
                      <c:pt idx="489">
                        <c:v>36830</c:v>
                      </c:pt>
                      <c:pt idx="490">
                        <c:v>36860</c:v>
                      </c:pt>
                      <c:pt idx="491">
                        <c:v>36891</c:v>
                      </c:pt>
                      <c:pt idx="492">
                        <c:v>36922</c:v>
                      </c:pt>
                      <c:pt idx="493">
                        <c:v>36950</c:v>
                      </c:pt>
                      <c:pt idx="494">
                        <c:v>36981</c:v>
                      </c:pt>
                      <c:pt idx="495">
                        <c:v>37011</c:v>
                      </c:pt>
                      <c:pt idx="496">
                        <c:v>37042</c:v>
                      </c:pt>
                      <c:pt idx="497">
                        <c:v>37072</c:v>
                      </c:pt>
                      <c:pt idx="498">
                        <c:v>37103</c:v>
                      </c:pt>
                      <c:pt idx="499">
                        <c:v>37134</c:v>
                      </c:pt>
                      <c:pt idx="500">
                        <c:v>37164</c:v>
                      </c:pt>
                      <c:pt idx="501">
                        <c:v>37195</c:v>
                      </c:pt>
                      <c:pt idx="502">
                        <c:v>37225</c:v>
                      </c:pt>
                      <c:pt idx="503">
                        <c:v>37256</c:v>
                      </c:pt>
                      <c:pt idx="504">
                        <c:v>37287</c:v>
                      </c:pt>
                      <c:pt idx="505">
                        <c:v>37315</c:v>
                      </c:pt>
                      <c:pt idx="506">
                        <c:v>37346</c:v>
                      </c:pt>
                      <c:pt idx="507">
                        <c:v>37376</c:v>
                      </c:pt>
                      <c:pt idx="508">
                        <c:v>37407</c:v>
                      </c:pt>
                      <c:pt idx="509">
                        <c:v>37437</c:v>
                      </c:pt>
                      <c:pt idx="510">
                        <c:v>37468</c:v>
                      </c:pt>
                      <c:pt idx="511">
                        <c:v>37499</c:v>
                      </c:pt>
                      <c:pt idx="512">
                        <c:v>37529</c:v>
                      </c:pt>
                      <c:pt idx="513">
                        <c:v>37560</c:v>
                      </c:pt>
                      <c:pt idx="514">
                        <c:v>37590</c:v>
                      </c:pt>
                      <c:pt idx="515">
                        <c:v>37621</c:v>
                      </c:pt>
                      <c:pt idx="516">
                        <c:v>37652</c:v>
                      </c:pt>
                      <c:pt idx="517">
                        <c:v>37680</c:v>
                      </c:pt>
                      <c:pt idx="518">
                        <c:v>37711</c:v>
                      </c:pt>
                      <c:pt idx="519">
                        <c:v>37741</c:v>
                      </c:pt>
                      <c:pt idx="520">
                        <c:v>37772</c:v>
                      </c:pt>
                      <c:pt idx="521">
                        <c:v>37802</c:v>
                      </c:pt>
                      <c:pt idx="522">
                        <c:v>37833</c:v>
                      </c:pt>
                      <c:pt idx="523">
                        <c:v>37864</c:v>
                      </c:pt>
                      <c:pt idx="524">
                        <c:v>37894</c:v>
                      </c:pt>
                      <c:pt idx="525">
                        <c:v>37925</c:v>
                      </c:pt>
                      <c:pt idx="526">
                        <c:v>37955</c:v>
                      </c:pt>
                      <c:pt idx="527">
                        <c:v>37986</c:v>
                      </c:pt>
                      <c:pt idx="528">
                        <c:v>38017</c:v>
                      </c:pt>
                      <c:pt idx="529">
                        <c:v>38046</c:v>
                      </c:pt>
                      <c:pt idx="530">
                        <c:v>38077</c:v>
                      </c:pt>
                      <c:pt idx="531">
                        <c:v>38107</c:v>
                      </c:pt>
                      <c:pt idx="532">
                        <c:v>38138</c:v>
                      </c:pt>
                      <c:pt idx="533">
                        <c:v>38168</c:v>
                      </c:pt>
                      <c:pt idx="534">
                        <c:v>38199</c:v>
                      </c:pt>
                      <c:pt idx="535">
                        <c:v>38230</c:v>
                      </c:pt>
                      <c:pt idx="536">
                        <c:v>38260</c:v>
                      </c:pt>
                      <c:pt idx="537">
                        <c:v>38291</c:v>
                      </c:pt>
                      <c:pt idx="538">
                        <c:v>38321</c:v>
                      </c:pt>
                      <c:pt idx="539">
                        <c:v>38352</c:v>
                      </c:pt>
                      <c:pt idx="540">
                        <c:v>38383</c:v>
                      </c:pt>
                      <c:pt idx="541">
                        <c:v>38411</c:v>
                      </c:pt>
                      <c:pt idx="542">
                        <c:v>38442</c:v>
                      </c:pt>
                      <c:pt idx="543">
                        <c:v>38472</c:v>
                      </c:pt>
                      <c:pt idx="544">
                        <c:v>38503</c:v>
                      </c:pt>
                      <c:pt idx="545">
                        <c:v>38533</c:v>
                      </c:pt>
                      <c:pt idx="546">
                        <c:v>38564</c:v>
                      </c:pt>
                      <c:pt idx="547">
                        <c:v>38595</c:v>
                      </c:pt>
                      <c:pt idx="548">
                        <c:v>38625</c:v>
                      </c:pt>
                      <c:pt idx="549">
                        <c:v>38656</c:v>
                      </c:pt>
                      <c:pt idx="550">
                        <c:v>38686</c:v>
                      </c:pt>
                      <c:pt idx="551">
                        <c:v>38717</c:v>
                      </c:pt>
                      <c:pt idx="552">
                        <c:v>38748</c:v>
                      </c:pt>
                      <c:pt idx="553">
                        <c:v>38776</c:v>
                      </c:pt>
                      <c:pt idx="554">
                        <c:v>38807</c:v>
                      </c:pt>
                      <c:pt idx="555">
                        <c:v>38837</c:v>
                      </c:pt>
                      <c:pt idx="556">
                        <c:v>38868</c:v>
                      </c:pt>
                      <c:pt idx="557">
                        <c:v>38898</c:v>
                      </c:pt>
                      <c:pt idx="558">
                        <c:v>38929</c:v>
                      </c:pt>
                      <c:pt idx="559">
                        <c:v>38960</c:v>
                      </c:pt>
                      <c:pt idx="560">
                        <c:v>38990</c:v>
                      </c:pt>
                      <c:pt idx="561">
                        <c:v>39021</c:v>
                      </c:pt>
                      <c:pt idx="562">
                        <c:v>39051</c:v>
                      </c:pt>
                      <c:pt idx="563">
                        <c:v>39082</c:v>
                      </c:pt>
                      <c:pt idx="564">
                        <c:v>39113</c:v>
                      </c:pt>
                      <c:pt idx="565">
                        <c:v>39141</c:v>
                      </c:pt>
                      <c:pt idx="566">
                        <c:v>39172</c:v>
                      </c:pt>
                      <c:pt idx="567">
                        <c:v>39202</c:v>
                      </c:pt>
                      <c:pt idx="568">
                        <c:v>39233</c:v>
                      </c:pt>
                      <c:pt idx="569">
                        <c:v>39263</c:v>
                      </c:pt>
                      <c:pt idx="570">
                        <c:v>39294</c:v>
                      </c:pt>
                      <c:pt idx="571">
                        <c:v>39325</c:v>
                      </c:pt>
                      <c:pt idx="572">
                        <c:v>39355</c:v>
                      </c:pt>
                      <c:pt idx="573">
                        <c:v>39386</c:v>
                      </c:pt>
                      <c:pt idx="574">
                        <c:v>39416</c:v>
                      </c:pt>
                      <c:pt idx="575">
                        <c:v>39447</c:v>
                      </c:pt>
                      <c:pt idx="576">
                        <c:v>39478</c:v>
                      </c:pt>
                      <c:pt idx="577">
                        <c:v>39507</c:v>
                      </c:pt>
                      <c:pt idx="578">
                        <c:v>39538</c:v>
                      </c:pt>
                      <c:pt idx="579">
                        <c:v>39568</c:v>
                      </c:pt>
                      <c:pt idx="580">
                        <c:v>39599</c:v>
                      </c:pt>
                      <c:pt idx="581">
                        <c:v>39629</c:v>
                      </c:pt>
                      <c:pt idx="582">
                        <c:v>39660</c:v>
                      </c:pt>
                      <c:pt idx="583">
                        <c:v>39691</c:v>
                      </c:pt>
                      <c:pt idx="584">
                        <c:v>39721</c:v>
                      </c:pt>
                      <c:pt idx="585">
                        <c:v>39752</c:v>
                      </c:pt>
                      <c:pt idx="586">
                        <c:v>39782</c:v>
                      </c:pt>
                      <c:pt idx="587">
                        <c:v>39813</c:v>
                      </c:pt>
                      <c:pt idx="588">
                        <c:v>39844</c:v>
                      </c:pt>
                      <c:pt idx="589">
                        <c:v>39872</c:v>
                      </c:pt>
                      <c:pt idx="590">
                        <c:v>39903</c:v>
                      </c:pt>
                      <c:pt idx="591">
                        <c:v>39933</c:v>
                      </c:pt>
                      <c:pt idx="592">
                        <c:v>39964</c:v>
                      </c:pt>
                      <c:pt idx="593">
                        <c:v>39994</c:v>
                      </c:pt>
                      <c:pt idx="594">
                        <c:v>40025</c:v>
                      </c:pt>
                      <c:pt idx="595">
                        <c:v>40056</c:v>
                      </c:pt>
                      <c:pt idx="596">
                        <c:v>40086</c:v>
                      </c:pt>
                      <c:pt idx="597">
                        <c:v>40117</c:v>
                      </c:pt>
                      <c:pt idx="598">
                        <c:v>40147</c:v>
                      </c:pt>
                      <c:pt idx="599">
                        <c:v>40178</c:v>
                      </c:pt>
                      <c:pt idx="600">
                        <c:v>40209</c:v>
                      </c:pt>
                      <c:pt idx="601">
                        <c:v>40237</c:v>
                      </c:pt>
                      <c:pt idx="602">
                        <c:v>40268</c:v>
                      </c:pt>
                      <c:pt idx="603">
                        <c:v>40298</c:v>
                      </c:pt>
                      <c:pt idx="604">
                        <c:v>40329</c:v>
                      </c:pt>
                      <c:pt idx="605">
                        <c:v>40359</c:v>
                      </c:pt>
                      <c:pt idx="606">
                        <c:v>40390</c:v>
                      </c:pt>
                      <c:pt idx="607">
                        <c:v>40421</c:v>
                      </c:pt>
                      <c:pt idx="608">
                        <c:v>40451</c:v>
                      </c:pt>
                      <c:pt idx="609">
                        <c:v>40482</c:v>
                      </c:pt>
                      <c:pt idx="610">
                        <c:v>40512</c:v>
                      </c:pt>
                      <c:pt idx="611">
                        <c:v>40543</c:v>
                      </c:pt>
                      <c:pt idx="612">
                        <c:v>40574</c:v>
                      </c:pt>
                      <c:pt idx="613">
                        <c:v>40602</c:v>
                      </c:pt>
                      <c:pt idx="614">
                        <c:v>40633</c:v>
                      </c:pt>
                      <c:pt idx="615">
                        <c:v>40663</c:v>
                      </c:pt>
                      <c:pt idx="616">
                        <c:v>40694</c:v>
                      </c:pt>
                      <c:pt idx="617">
                        <c:v>40724</c:v>
                      </c:pt>
                      <c:pt idx="618">
                        <c:v>40755</c:v>
                      </c:pt>
                      <c:pt idx="619">
                        <c:v>40786</c:v>
                      </c:pt>
                      <c:pt idx="620">
                        <c:v>40816</c:v>
                      </c:pt>
                      <c:pt idx="621">
                        <c:v>40847</c:v>
                      </c:pt>
                      <c:pt idx="622">
                        <c:v>40877</c:v>
                      </c:pt>
                      <c:pt idx="623">
                        <c:v>40908</c:v>
                      </c:pt>
                      <c:pt idx="624">
                        <c:v>40939</c:v>
                      </c:pt>
                      <c:pt idx="625">
                        <c:v>40968</c:v>
                      </c:pt>
                      <c:pt idx="626">
                        <c:v>40999</c:v>
                      </c:pt>
                      <c:pt idx="627">
                        <c:v>41029</c:v>
                      </c:pt>
                      <c:pt idx="628">
                        <c:v>41060</c:v>
                      </c:pt>
                      <c:pt idx="629">
                        <c:v>41090</c:v>
                      </c:pt>
                      <c:pt idx="630">
                        <c:v>41121</c:v>
                      </c:pt>
                      <c:pt idx="631">
                        <c:v>41152</c:v>
                      </c:pt>
                      <c:pt idx="632">
                        <c:v>41182</c:v>
                      </c:pt>
                      <c:pt idx="633">
                        <c:v>41213</c:v>
                      </c:pt>
                      <c:pt idx="634">
                        <c:v>41243</c:v>
                      </c:pt>
                      <c:pt idx="635">
                        <c:v>41274</c:v>
                      </c:pt>
                      <c:pt idx="636">
                        <c:v>41305</c:v>
                      </c:pt>
                      <c:pt idx="637">
                        <c:v>41333</c:v>
                      </c:pt>
                      <c:pt idx="638">
                        <c:v>41364</c:v>
                      </c:pt>
                      <c:pt idx="639">
                        <c:v>41394</c:v>
                      </c:pt>
                      <c:pt idx="640">
                        <c:v>41425</c:v>
                      </c:pt>
                      <c:pt idx="641">
                        <c:v>41455</c:v>
                      </c:pt>
                      <c:pt idx="642">
                        <c:v>41486</c:v>
                      </c:pt>
                      <c:pt idx="643">
                        <c:v>41517</c:v>
                      </c:pt>
                      <c:pt idx="644">
                        <c:v>41547</c:v>
                      </c:pt>
                      <c:pt idx="645">
                        <c:v>41578</c:v>
                      </c:pt>
                      <c:pt idx="646">
                        <c:v>41608</c:v>
                      </c:pt>
                      <c:pt idx="647">
                        <c:v>41639</c:v>
                      </c:pt>
                      <c:pt idx="648">
                        <c:v>41670</c:v>
                      </c:pt>
                      <c:pt idx="649">
                        <c:v>41698</c:v>
                      </c:pt>
                      <c:pt idx="650">
                        <c:v>41729</c:v>
                      </c:pt>
                      <c:pt idx="651">
                        <c:v>41759</c:v>
                      </c:pt>
                      <c:pt idx="652">
                        <c:v>41790</c:v>
                      </c:pt>
                      <c:pt idx="653">
                        <c:v>41820</c:v>
                      </c:pt>
                      <c:pt idx="654">
                        <c:v>41851</c:v>
                      </c:pt>
                      <c:pt idx="655">
                        <c:v>41882</c:v>
                      </c:pt>
                      <c:pt idx="656">
                        <c:v>41912</c:v>
                      </c:pt>
                      <c:pt idx="657">
                        <c:v>41943</c:v>
                      </c:pt>
                      <c:pt idx="658">
                        <c:v>41973</c:v>
                      </c:pt>
                      <c:pt idx="659">
                        <c:v>42004</c:v>
                      </c:pt>
                      <c:pt idx="660">
                        <c:v>42035</c:v>
                      </c:pt>
                      <c:pt idx="661">
                        <c:v>42063</c:v>
                      </c:pt>
                      <c:pt idx="662">
                        <c:v>42094</c:v>
                      </c:pt>
                      <c:pt idx="663">
                        <c:v>42124</c:v>
                      </c:pt>
                      <c:pt idx="664">
                        <c:v>42155</c:v>
                      </c:pt>
                      <c:pt idx="665">
                        <c:v>42185</c:v>
                      </c:pt>
                      <c:pt idx="666">
                        <c:v>42216</c:v>
                      </c:pt>
                      <c:pt idx="667">
                        <c:v>42247</c:v>
                      </c:pt>
                      <c:pt idx="668">
                        <c:v>42277</c:v>
                      </c:pt>
                      <c:pt idx="669">
                        <c:v>42308</c:v>
                      </c:pt>
                      <c:pt idx="670">
                        <c:v>42338</c:v>
                      </c:pt>
                      <c:pt idx="671">
                        <c:v>42369</c:v>
                      </c:pt>
                      <c:pt idx="672">
                        <c:v>42400</c:v>
                      </c:pt>
                      <c:pt idx="673">
                        <c:v>42429</c:v>
                      </c:pt>
                      <c:pt idx="674">
                        <c:v>42460</c:v>
                      </c:pt>
                      <c:pt idx="675">
                        <c:v>42490</c:v>
                      </c:pt>
                      <c:pt idx="676">
                        <c:v>42521</c:v>
                      </c:pt>
                      <c:pt idx="677">
                        <c:v>42551</c:v>
                      </c:pt>
                      <c:pt idx="678">
                        <c:v>42582</c:v>
                      </c:pt>
                      <c:pt idx="679">
                        <c:v>42613</c:v>
                      </c:pt>
                      <c:pt idx="680">
                        <c:v>42643</c:v>
                      </c:pt>
                      <c:pt idx="681">
                        <c:v>42674</c:v>
                      </c:pt>
                      <c:pt idx="682">
                        <c:v>42704</c:v>
                      </c:pt>
                      <c:pt idx="683">
                        <c:v>42735</c:v>
                      </c:pt>
                      <c:pt idx="684">
                        <c:v>42766</c:v>
                      </c:pt>
                      <c:pt idx="685">
                        <c:v>42794</c:v>
                      </c:pt>
                      <c:pt idx="686">
                        <c:v>42825</c:v>
                      </c:pt>
                      <c:pt idx="687">
                        <c:v>42855</c:v>
                      </c:pt>
                      <c:pt idx="688">
                        <c:v>42886</c:v>
                      </c:pt>
                      <c:pt idx="689">
                        <c:v>42916</c:v>
                      </c:pt>
                      <c:pt idx="690">
                        <c:v>42947</c:v>
                      </c:pt>
                      <c:pt idx="691">
                        <c:v>42978</c:v>
                      </c:pt>
                      <c:pt idx="692">
                        <c:v>43008</c:v>
                      </c:pt>
                      <c:pt idx="693">
                        <c:v>43039</c:v>
                      </c:pt>
                      <c:pt idx="694">
                        <c:v>43069</c:v>
                      </c:pt>
                      <c:pt idx="695">
                        <c:v>43100</c:v>
                      </c:pt>
                      <c:pt idx="696">
                        <c:v>43131</c:v>
                      </c:pt>
                      <c:pt idx="697">
                        <c:v>43159</c:v>
                      </c:pt>
                      <c:pt idx="698">
                        <c:v>43190</c:v>
                      </c:pt>
                      <c:pt idx="699">
                        <c:v>43220</c:v>
                      </c:pt>
                      <c:pt idx="700">
                        <c:v>43251</c:v>
                      </c:pt>
                      <c:pt idx="701">
                        <c:v>43281</c:v>
                      </c:pt>
                      <c:pt idx="702">
                        <c:v>43312</c:v>
                      </c:pt>
                      <c:pt idx="703">
                        <c:v>43343</c:v>
                      </c:pt>
                      <c:pt idx="704">
                        <c:v>43373</c:v>
                      </c:pt>
                      <c:pt idx="705">
                        <c:v>43404</c:v>
                      </c:pt>
                      <c:pt idx="706">
                        <c:v>43434</c:v>
                      </c:pt>
                      <c:pt idx="707">
                        <c:v>43465</c:v>
                      </c:pt>
                      <c:pt idx="708">
                        <c:v>43496</c:v>
                      </c:pt>
                      <c:pt idx="709">
                        <c:v>43524</c:v>
                      </c:pt>
                      <c:pt idx="710">
                        <c:v>43555</c:v>
                      </c:pt>
                      <c:pt idx="711">
                        <c:v>43585</c:v>
                      </c:pt>
                      <c:pt idx="712">
                        <c:v>43616</c:v>
                      </c:pt>
                      <c:pt idx="713">
                        <c:v>43646</c:v>
                      </c:pt>
                      <c:pt idx="714">
                        <c:v>43677</c:v>
                      </c:pt>
                      <c:pt idx="715">
                        <c:v>43708</c:v>
                      </c:pt>
                      <c:pt idx="716">
                        <c:v>43738</c:v>
                      </c:pt>
                      <c:pt idx="717">
                        <c:v>43769</c:v>
                      </c:pt>
                      <c:pt idx="718">
                        <c:v>43799</c:v>
                      </c:pt>
                      <c:pt idx="719">
                        <c:v>43830</c:v>
                      </c:pt>
                      <c:pt idx="720">
                        <c:v>43861</c:v>
                      </c:pt>
                      <c:pt idx="721">
                        <c:v>43890</c:v>
                      </c:pt>
                      <c:pt idx="722">
                        <c:v>43921</c:v>
                      </c:pt>
                      <c:pt idx="723">
                        <c:v>43951</c:v>
                      </c:pt>
                      <c:pt idx="724">
                        <c:v>43982</c:v>
                      </c:pt>
                      <c:pt idx="725">
                        <c:v>44012</c:v>
                      </c:pt>
                      <c:pt idx="726">
                        <c:v>44043</c:v>
                      </c:pt>
                      <c:pt idx="727">
                        <c:v>44074</c:v>
                      </c:pt>
                      <c:pt idx="728">
                        <c:v>44104</c:v>
                      </c:pt>
                      <c:pt idx="729">
                        <c:v>44135</c:v>
                      </c:pt>
                      <c:pt idx="730">
                        <c:v>44165</c:v>
                      </c:pt>
                      <c:pt idx="731">
                        <c:v>44196</c:v>
                      </c:pt>
                      <c:pt idx="732">
                        <c:v>44227</c:v>
                      </c:pt>
                      <c:pt idx="733">
                        <c:v>44255</c:v>
                      </c:pt>
                      <c:pt idx="734">
                        <c:v>44286</c:v>
                      </c:pt>
                      <c:pt idx="735">
                        <c:v>44316</c:v>
                      </c:pt>
                      <c:pt idx="736">
                        <c:v>44347</c:v>
                      </c:pt>
                      <c:pt idx="737">
                        <c:v>44377</c:v>
                      </c:pt>
                      <c:pt idx="738">
                        <c:v>44408</c:v>
                      </c:pt>
                      <c:pt idx="739">
                        <c:v>44439</c:v>
                      </c:pt>
                      <c:pt idx="740">
                        <c:v>44469</c:v>
                      </c:pt>
                      <c:pt idx="741">
                        <c:v>44500</c:v>
                      </c:pt>
                      <c:pt idx="742">
                        <c:v>44530</c:v>
                      </c:pt>
                      <c:pt idx="743">
                        <c:v>44561</c:v>
                      </c:pt>
                      <c:pt idx="744">
                        <c:v>44592</c:v>
                      </c:pt>
                      <c:pt idx="745">
                        <c:v>44620</c:v>
                      </c:pt>
                      <c:pt idx="746">
                        <c:v>44651</c:v>
                      </c:pt>
                      <c:pt idx="747">
                        <c:v>44681</c:v>
                      </c:pt>
                      <c:pt idx="748">
                        <c:v>44712</c:v>
                      </c:pt>
                      <c:pt idx="749">
                        <c:v>44742</c:v>
                      </c:pt>
                      <c:pt idx="750">
                        <c:v>44773</c:v>
                      </c:pt>
                      <c:pt idx="751">
                        <c:v>44804</c:v>
                      </c:pt>
                      <c:pt idx="752">
                        <c:v>44834</c:v>
                      </c:pt>
                      <c:pt idx="753">
                        <c:v>44865</c:v>
                      </c:pt>
                      <c:pt idx="754">
                        <c:v>44895</c:v>
                      </c:pt>
                      <c:pt idx="755">
                        <c:v>44926</c:v>
                      </c:pt>
                      <c:pt idx="756">
                        <c:v>44957</c:v>
                      </c:pt>
                      <c:pt idx="757">
                        <c:v>44985</c:v>
                      </c:pt>
                      <c:pt idx="758">
                        <c:v>45016</c:v>
                      </c:pt>
                      <c:pt idx="759">
                        <c:v>45046</c:v>
                      </c:pt>
                      <c:pt idx="760">
                        <c:v>45077</c:v>
                      </c:pt>
                      <c:pt idx="761">
                        <c:v>45107</c:v>
                      </c:pt>
                      <c:pt idx="762">
                        <c:v>45138</c:v>
                      </c:pt>
                      <c:pt idx="763">
                        <c:v>45169</c:v>
                      </c:pt>
                      <c:pt idx="764">
                        <c:v>45199</c:v>
                      </c:pt>
                      <c:pt idx="765">
                        <c:v>45230</c:v>
                      </c:pt>
                      <c:pt idx="766">
                        <c:v>45260</c:v>
                      </c:pt>
                      <c:pt idx="767">
                        <c:v>45291</c:v>
                      </c:pt>
                      <c:pt idx="768">
                        <c:v>45322</c:v>
                      </c:pt>
                      <c:pt idx="769">
                        <c:v>45351</c:v>
                      </c:pt>
                      <c:pt idx="770">
                        <c:v>45382</c:v>
                      </c:pt>
                      <c:pt idx="771">
                        <c:v>45412</c:v>
                      </c:pt>
                      <c:pt idx="772">
                        <c:v>45443</c:v>
                      </c:pt>
                      <c:pt idx="773">
                        <c:v>45473</c:v>
                      </c:pt>
                      <c:pt idx="774">
                        <c:v>45504</c:v>
                      </c:pt>
                      <c:pt idx="775">
                        <c:v>45535</c:v>
                      </c:pt>
                      <c:pt idx="776">
                        <c:v>45565</c:v>
                      </c:pt>
                      <c:pt idx="777">
                        <c:v>45596</c:v>
                      </c:pt>
                      <c:pt idx="778">
                        <c:v>45626</c:v>
                      </c:pt>
                      <c:pt idx="779">
                        <c:v>45657</c:v>
                      </c:pt>
                      <c:pt idx="780">
                        <c:v>45688</c:v>
                      </c:pt>
                      <c:pt idx="781">
                        <c:v>45716</c:v>
                      </c:pt>
                      <c:pt idx="782">
                        <c:v>45747</c:v>
                      </c:pt>
                      <c:pt idx="783">
                        <c:v>45777</c:v>
                      </c:pt>
                      <c:pt idx="784">
                        <c:v>45808</c:v>
                      </c:pt>
                      <c:pt idx="785">
                        <c:v>45838</c:v>
                      </c:pt>
                      <c:pt idx="786">
                        <c:v>45869</c:v>
                      </c:pt>
                      <c:pt idx="787">
                        <c:v>45900</c:v>
                      </c:pt>
                      <c:pt idx="788">
                        <c:v>45930</c:v>
                      </c:pt>
                      <c:pt idx="789">
                        <c:v>45961</c:v>
                      </c:pt>
                      <c:pt idx="790">
                        <c:v>45991</c:v>
                      </c:pt>
                      <c:pt idx="791">
                        <c:v>46022</c:v>
                      </c:pt>
                      <c:pt idx="792">
                        <c:v>46053</c:v>
                      </c:pt>
                      <c:pt idx="793">
                        <c:v>46081</c:v>
                      </c:pt>
                      <c:pt idx="794">
                        <c:v>46112</c:v>
                      </c:pt>
                      <c:pt idx="795">
                        <c:v>46142</c:v>
                      </c:pt>
                      <c:pt idx="796">
                        <c:v>46173</c:v>
                      </c:pt>
                      <c:pt idx="797">
                        <c:v>46203</c:v>
                      </c:pt>
                    </c:numCache>
                  </c:numRef>
                </c:cat>
                <c:val>
                  <c:numRef>
                    <c:extLst xmlns:c15="http://schemas.microsoft.com/office/drawing/2012/chart">
                      <c:ext xmlns:c15="http://schemas.microsoft.com/office/drawing/2012/chart" uri="{02D57815-91ED-43cb-92C2-25804820EDAC}">
                        <c15:formulaRef>
                          <c15:sqref>Sheet1!$E$10:$E$1540</c15:sqref>
                        </c15:formulaRef>
                      </c:ext>
                    </c:extLst>
                    <c:numCache>
                      <c:formatCode>General</c:formatCode>
                      <c:ptCount val="1531"/>
                      <c:pt idx="0">
                        <c:v>56.534388223374393</c:v>
                      </c:pt>
                      <c:pt idx="1">
                        <c:v>56.534388223374393</c:v>
                      </c:pt>
                      <c:pt idx="2">
                        <c:v>56.534388223374393</c:v>
                      </c:pt>
                      <c:pt idx="3">
                        <c:v>56.534388223374393</c:v>
                      </c:pt>
                      <c:pt idx="4">
                        <c:v>56.926545086119503</c:v>
                      </c:pt>
                      <c:pt idx="5">
                        <c:v>59.843211752786203</c:v>
                      </c:pt>
                      <c:pt idx="6">
                        <c:v>59.843211752786203</c:v>
                      </c:pt>
                      <c:pt idx="7">
                        <c:v>56.534388223374393</c:v>
                      </c:pt>
                      <c:pt idx="8">
                        <c:v>56.926545086119503</c:v>
                      </c:pt>
                      <c:pt idx="9">
                        <c:v>56.926545086119503</c:v>
                      </c:pt>
                      <c:pt idx="10">
                        <c:v>59.843211752786203</c:v>
                      </c:pt>
                      <c:pt idx="11">
                        <c:v>59.843211752786203</c:v>
                      </c:pt>
                      <c:pt idx="12">
                        <c:v>56.926545086119503</c:v>
                      </c:pt>
                      <c:pt idx="13">
                        <c:v>56.534388223374393</c:v>
                      </c:pt>
                      <c:pt idx="14">
                        <c:v>23.434640522875799</c:v>
                      </c:pt>
                      <c:pt idx="15">
                        <c:v>23.434640522875799</c:v>
                      </c:pt>
                      <c:pt idx="16">
                        <c:v>18.141711229946502</c:v>
                      </c:pt>
                      <c:pt idx="17">
                        <c:v>18.141711229946502</c:v>
                      </c:pt>
                      <c:pt idx="18">
                        <c:v>18.141711229946502</c:v>
                      </c:pt>
                      <c:pt idx="19">
                        <c:v>18.141711229946502</c:v>
                      </c:pt>
                      <c:pt idx="20">
                        <c:v>20.808377896613099</c:v>
                      </c:pt>
                      <c:pt idx="21">
                        <c:v>18.141711229946502</c:v>
                      </c:pt>
                      <c:pt idx="22">
                        <c:v>18.141711229946502</c:v>
                      </c:pt>
                      <c:pt idx="23">
                        <c:v>16.323529411764699</c:v>
                      </c:pt>
                      <c:pt idx="24">
                        <c:v>18.141711229946502</c:v>
                      </c:pt>
                      <c:pt idx="25">
                        <c:v>18.141711229946502</c:v>
                      </c:pt>
                      <c:pt idx="26">
                        <c:v>18.141711229946502</c:v>
                      </c:pt>
                      <c:pt idx="27">
                        <c:v>18.141711229946502</c:v>
                      </c:pt>
                      <c:pt idx="28">
                        <c:v>18.141711229946502</c:v>
                      </c:pt>
                      <c:pt idx="29">
                        <c:v>23.434640522875799</c:v>
                      </c:pt>
                      <c:pt idx="30">
                        <c:v>23.434640522875799</c:v>
                      </c:pt>
                      <c:pt idx="31">
                        <c:v>21.984848484848403</c:v>
                      </c:pt>
                      <c:pt idx="32">
                        <c:v>18.141711229946502</c:v>
                      </c:pt>
                      <c:pt idx="33">
                        <c:v>24.6111111111111</c:v>
                      </c:pt>
                      <c:pt idx="34">
                        <c:v>20.808377896613099</c:v>
                      </c:pt>
                      <c:pt idx="35">
                        <c:v>20.808377896613099</c:v>
                      </c:pt>
                      <c:pt idx="36">
                        <c:v>20.808377896613099</c:v>
                      </c:pt>
                      <c:pt idx="37">
                        <c:v>18.141711229946502</c:v>
                      </c:pt>
                      <c:pt idx="38">
                        <c:v>18.141711229946502</c:v>
                      </c:pt>
                      <c:pt idx="39">
                        <c:v>19.318181818181799</c:v>
                      </c:pt>
                      <c:pt idx="40">
                        <c:v>19.318181818181799</c:v>
                      </c:pt>
                      <c:pt idx="41">
                        <c:v>16.323529411764699</c:v>
                      </c:pt>
                      <c:pt idx="42">
                        <c:v>19.318181818181799</c:v>
                      </c:pt>
                      <c:pt idx="43">
                        <c:v>19.318181818181799</c:v>
                      </c:pt>
                      <c:pt idx="44">
                        <c:v>17.499999999999901</c:v>
                      </c:pt>
                      <c:pt idx="45">
                        <c:v>16.323529411764699</c:v>
                      </c:pt>
                      <c:pt idx="46">
                        <c:v>16.323529411764699</c:v>
                      </c:pt>
                      <c:pt idx="47">
                        <c:v>16.323529411764699</c:v>
                      </c:pt>
                      <c:pt idx="48">
                        <c:v>18.141711229946502</c:v>
                      </c:pt>
                      <c:pt idx="49">
                        <c:v>16.323529411764699</c:v>
                      </c:pt>
                      <c:pt idx="50">
                        <c:v>18.141711229946502</c:v>
                      </c:pt>
                      <c:pt idx="51">
                        <c:v>19.318181818181799</c:v>
                      </c:pt>
                      <c:pt idx="52">
                        <c:v>19.318181818181799</c:v>
                      </c:pt>
                      <c:pt idx="53">
                        <c:v>20.808377896613099</c:v>
                      </c:pt>
                      <c:pt idx="54">
                        <c:v>20.808377896613099</c:v>
                      </c:pt>
                      <c:pt idx="55">
                        <c:v>19.318181818181799</c:v>
                      </c:pt>
                      <c:pt idx="56">
                        <c:v>20.808377896613099</c:v>
                      </c:pt>
                      <c:pt idx="57">
                        <c:v>27.071004159239401</c:v>
                      </c:pt>
                      <c:pt idx="58">
                        <c:v>18.141711229946502</c:v>
                      </c:pt>
                      <c:pt idx="59">
                        <c:v>20.808377896613099</c:v>
                      </c:pt>
                      <c:pt idx="60">
                        <c:v>18.141711229946502</c:v>
                      </c:pt>
                      <c:pt idx="61">
                        <c:v>18.141711229946502</c:v>
                      </c:pt>
                      <c:pt idx="62">
                        <c:v>20.808377896613099</c:v>
                      </c:pt>
                      <c:pt idx="63">
                        <c:v>20.808377896613099</c:v>
                      </c:pt>
                      <c:pt idx="64">
                        <c:v>20.808377896613099</c:v>
                      </c:pt>
                      <c:pt idx="65">
                        <c:v>22.355996944232199</c:v>
                      </c:pt>
                      <c:pt idx="66">
                        <c:v>20.5378151260504</c:v>
                      </c:pt>
                      <c:pt idx="67">
                        <c:v>22.355996944232199</c:v>
                      </c:pt>
                      <c:pt idx="68">
                        <c:v>22.355996944232199</c:v>
                      </c:pt>
                      <c:pt idx="69">
                        <c:v>22.355996944232199</c:v>
                      </c:pt>
                      <c:pt idx="70">
                        <c:v>20.9875505757858</c:v>
                      </c:pt>
                      <c:pt idx="71">
                        <c:v>23.030600118835402</c:v>
                      </c:pt>
                      <c:pt idx="72">
                        <c:v>28.254265342500599</c:v>
                      </c:pt>
                      <c:pt idx="73">
                        <c:v>33.910830999066206</c:v>
                      </c:pt>
                      <c:pt idx="74">
                        <c:v>33.910830999066206</c:v>
                      </c:pt>
                      <c:pt idx="75">
                        <c:v>33.910830999066206</c:v>
                      </c:pt>
                      <c:pt idx="76">
                        <c:v>33.910830999066206</c:v>
                      </c:pt>
                      <c:pt idx="77">
                        <c:v>33.910830999066206</c:v>
                      </c:pt>
                      <c:pt idx="78">
                        <c:v>33.910830999066206</c:v>
                      </c:pt>
                      <c:pt idx="79">
                        <c:v>33.910830999066206</c:v>
                      </c:pt>
                      <c:pt idx="80">
                        <c:v>33.910830999066206</c:v>
                      </c:pt>
                      <c:pt idx="81">
                        <c:v>33.910830999066206</c:v>
                      </c:pt>
                      <c:pt idx="82">
                        <c:v>39.0834078312175</c:v>
                      </c:pt>
                      <c:pt idx="83">
                        <c:v>44.704322863897303</c:v>
                      </c:pt>
                      <c:pt idx="84">
                        <c:v>44.704322863897303</c:v>
                      </c:pt>
                      <c:pt idx="85">
                        <c:v>46.982567495083103</c:v>
                      </c:pt>
                      <c:pt idx="86">
                        <c:v>45.021783181357605</c:v>
                      </c:pt>
                      <c:pt idx="87">
                        <c:v>45.021783181357605</c:v>
                      </c:pt>
                      <c:pt idx="88">
                        <c:v>35.087301587301496</c:v>
                      </c:pt>
                      <c:pt idx="89">
                        <c:v>30.440836940836899</c:v>
                      </c:pt>
                      <c:pt idx="90">
                        <c:v>34.998175027586697</c:v>
                      </c:pt>
                      <c:pt idx="91">
                        <c:v>32.371912401324103</c:v>
                      </c:pt>
                      <c:pt idx="92">
                        <c:v>29.430735930735899</c:v>
                      </c:pt>
                      <c:pt idx="93">
                        <c:v>29.804218657159801</c:v>
                      </c:pt>
                      <c:pt idx="94">
                        <c:v>25.794372294372199</c:v>
                      </c:pt>
                      <c:pt idx="95">
                        <c:v>29.430735930735899</c:v>
                      </c:pt>
                      <c:pt idx="96">
                        <c:v>29.430735930735899</c:v>
                      </c:pt>
                      <c:pt idx="97">
                        <c:v>29.430735930735899</c:v>
                      </c:pt>
                      <c:pt idx="98">
                        <c:v>29.430735930735899</c:v>
                      </c:pt>
                      <c:pt idx="99">
                        <c:v>32.461038961038895</c:v>
                      </c:pt>
                      <c:pt idx="100">
                        <c:v>28.254265342500599</c:v>
                      </c:pt>
                      <c:pt idx="101">
                        <c:v>32.056998556998494</c:v>
                      </c:pt>
                      <c:pt idx="102">
                        <c:v>25.794372294372199</c:v>
                      </c:pt>
                      <c:pt idx="103">
                        <c:v>35.087301587301496</c:v>
                      </c:pt>
                      <c:pt idx="104">
                        <c:v>28.254265342500599</c:v>
                      </c:pt>
                      <c:pt idx="105">
                        <c:v>24.617901706136998</c:v>
                      </c:pt>
                      <c:pt idx="106">
                        <c:v>28.254265342500599</c:v>
                      </c:pt>
                      <c:pt idx="107">
                        <c:v>31.890628978864203</c:v>
                      </c:pt>
                      <c:pt idx="108">
                        <c:v>53.593211752786203</c:v>
                      </c:pt>
                      <c:pt idx="109">
                        <c:v>53.593211752786203</c:v>
                      </c:pt>
                      <c:pt idx="110">
                        <c:v>53.593211752786203</c:v>
                      </c:pt>
                      <c:pt idx="111">
                        <c:v>52.416741164550899</c:v>
                      </c:pt>
                      <c:pt idx="112">
                        <c:v>53.593211752786203</c:v>
                      </c:pt>
                      <c:pt idx="113">
                        <c:v>53.593211752786203</c:v>
                      </c:pt>
                      <c:pt idx="114">
                        <c:v>56.534388223374393</c:v>
                      </c:pt>
                      <c:pt idx="115">
                        <c:v>56.534388223374393</c:v>
                      </c:pt>
                      <c:pt idx="116">
                        <c:v>56.534388223374393</c:v>
                      </c:pt>
                      <c:pt idx="117">
                        <c:v>56.534388223374393</c:v>
                      </c:pt>
                      <c:pt idx="118">
                        <c:v>56.926545086119503</c:v>
                      </c:pt>
                      <c:pt idx="119">
                        <c:v>59.843211752786203</c:v>
                      </c:pt>
                      <c:pt idx="120">
                        <c:v>59.843211752786203</c:v>
                      </c:pt>
                      <c:pt idx="121">
                        <c:v>61.854081318003601</c:v>
                      </c:pt>
                      <c:pt idx="122">
                        <c:v>61.854081318003601</c:v>
                      </c:pt>
                      <c:pt idx="123">
                        <c:v>61.854081318003601</c:v>
                      </c:pt>
                      <c:pt idx="124">
                        <c:v>61.854081318003601</c:v>
                      </c:pt>
                      <c:pt idx="125">
                        <c:v>61.854081318003601</c:v>
                      </c:pt>
                      <c:pt idx="126">
                        <c:v>61.854081318003601</c:v>
                      </c:pt>
                      <c:pt idx="127">
                        <c:v>61.854081318003601</c:v>
                      </c:pt>
                      <c:pt idx="128">
                        <c:v>61.854081318003601</c:v>
                      </c:pt>
                      <c:pt idx="129">
                        <c:v>61.854081318003601</c:v>
                      </c:pt>
                      <c:pt idx="130">
                        <c:v>61.854081318003601</c:v>
                      </c:pt>
                      <c:pt idx="131">
                        <c:v>33.910830999066206</c:v>
                      </c:pt>
                      <c:pt idx="132">
                        <c:v>23.030600118835402</c:v>
                      </c:pt>
                      <c:pt idx="133">
                        <c:v>20.5378151260504</c:v>
                      </c:pt>
                      <c:pt idx="134">
                        <c:v>20.5378151260504</c:v>
                      </c:pt>
                      <c:pt idx="135">
                        <c:v>20.808377896613099</c:v>
                      </c:pt>
                      <c:pt idx="136">
                        <c:v>18.990196078431303</c:v>
                      </c:pt>
                      <c:pt idx="137">
                        <c:v>18.990196078431303</c:v>
                      </c:pt>
                      <c:pt idx="138">
                        <c:v>18.990196078431303</c:v>
                      </c:pt>
                      <c:pt idx="139">
                        <c:v>18.990196078431303</c:v>
                      </c:pt>
                      <c:pt idx="140">
                        <c:v>18.990196078431303</c:v>
                      </c:pt>
                      <c:pt idx="141">
                        <c:v>18.990196078431303</c:v>
                      </c:pt>
                      <c:pt idx="142">
                        <c:v>18.990196078431303</c:v>
                      </c:pt>
                      <c:pt idx="143">
                        <c:v>18.990196078431303</c:v>
                      </c:pt>
                      <c:pt idx="144">
                        <c:v>20.1666666666666</c:v>
                      </c:pt>
                      <c:pt idx="145">
                        <c:v>20.5378151260504</c:v>
                      </c:pt>
                      <c:pt idx="146">
                        <c:v>21.2124183006535</c:v>
                      </c:pt>
                      <c:pt idx="147">
                        <c:v>20.5378151260504</c:v>
                      </c:pt>
                      <c:pt idx="148">
                        <c:v>20.9875505757858</c:v>
                      </c:pt>
                      <c:pt idx="149">
                        <c:v>20.5378151260504</c:v>
                      </c:pt>
                      <c:pt idx="150">
                        <c:v>20.5378151260504</c:v>
                      </c:pt>
                      <c:pt idx="151">
                        <c:v>20.5378151260504</c:v>
                      </c:pt>
                      <c:pt idx="152">
                        <c:v>18.990196078431303</c:v>
                      </c:pt>
                      <c:pt idx="153">
                        <c:v>20.5378151260504</c:v>
                      </c:pt>
                      <c:pt idx="154">
                        <c:v>23.030600118835402</c:v>
                      </c:pt>
                      <c:pt idx="155">
                        <c:v>52.416741164550899</c:v>
                      </c:pt>
                      <c:pt idx="156">
                        <c:v>52.416741164550899</c:v>
                      </c:pt>
                      <c:pt idx="157">
                        <c:v>52.416741164550899</c:v>
                      </c:pt>
                      <c:pt idx="158">
                        <c:v>52.416741164550899</c:v>
                      </c:pt>
                      <c:pt idx="159">
                        <c:v>52.416741164550899</c:v>
                      </c:pt>
                      <c:pt idx="160">
                        <c:v>52.416741164550899</c:v>
                      </c:pt>
                      <c:pt idx="161">
                        <c:v>52.416741164550899</c:v>
                      </c:pt>
                      <c:pt idx="162">
                        <c:v>52.416741164550899</c:v>
                      </c:pt>
                      <c:pt idx="163">
                        <c:v>52.416741164550899</c:v>
                      </c:pt>
                      <c:pt idx="164">
                        <c:v>52.416741164550899</c:v>
                      </c:pt>
                      <c:pt idx="165">
                        <c:v>52.416741164550899</c:v>
                      </c:pt>
                      <c:pt idx="166">
                        <c:v>52.416741164550899</c:v>
                      </c:pt>
                      <c:pt idx="167">
                        <c:v>53.593211752786203</c:v>
                      </c:pt>
                      <c:pt idx="168">
                        <c:v>56.534388223374393</c:v>
                      </c:pt>
                      <c:pt idx="169">
                        <c:v>56.926545086119503</c:v>
                      </c:pt>
                      <c:pt idx="170">
                        <c:v>56.926545086119503</c:v>
                      </c:pt>
                      <c:pt idx="171">
                        <c:v>59.843211752786203</c:v>
                      </c:pt>
                      <c:pt idx="172">
                        <c:v>59.843211752786203</c:v>
                      </c:pt>
                      <c:pt idx="173">
                        <c:v>59.843211752786203</c:v>
                      </c:pt>
                      <c:pt idx="174">
                        <c:v>61.854081318003601</c:v>
                      </c:pt>
                      <c:pt idx="175">
                        <c:v>61.854081318003601</c:v>
                      </c:pt>
                      <c:pt idx="176">
                        <c:v>61.854081318003601</c:v>
                      </c:pt>
                      <c:pt idx="177">
                        <c:v>61.854081318003601</c:v>
                      </c:pt>
                      <c:pt idx="178">
                        <c:v>61.854081318003601</c:v>
                      </c:pt>
                      <c:pt idx="179">
                        <c:v>61.854081318003601</c:v>
                      </c:pt>
                      <c:pt idx="180">
                        <c:v>61.854081318003601</c:v>
                      </c:pt>
                      <c:pt idx="181">
                        <c:v>61.854081318003601</c:v>
                      </c:pt>
                      <c:pt idx="182">
                        <c:v>59.843211752786203</c:v>
                      </c:pt>
                      <c:pt idx="183">
                        <c:v>46.750074497884199</c:v>
                      </c:pt>
                      <c:pt idx="184">
                        <c:v>33.910830999066206</c:v>
                      </c:pt>
                      <c:pt idx="185">
                        <c:v>28.254265342500599</c:v>
                      </c:pt>
                      <c:pt idx="186">
                        <c:v>23.030600118835402</c:v>
                      </c:pt>
                      <c:pt idx="187">
                        <c:v>22.355996944232199</c:v>
                      </c:pt>
                      <c:pt idx="188">
                        <c:v>20.5378151260504</c:v>
                      </c:pt>
                      <c:pt idx="189">
                        <c:v>18.990196078431303</c:v>
                      </c:pt>
                      <c:pt idx="190">
                        <c:v>18.990196078431303</c:v>
                      </c:pt>
                      <c:pt idx="191">
                        <c:v>18.990196078431303</c:v>
                      </c:pt>
                      <c:pt idx="192">
                        <c:v>18.990196078431303</c:v>
                      </c:pt>
                      <c:pt idx="193">
                        <c:v>18.990196078431303</c:v>
                      </c:pt>
                      <c:pt idx="194">
                        <c:v>20.5378151260504</c:v>
                      </c:pt>
                      <c:pt idx="195">
                        <c:v>20.5378151260504</c:v>
                      </c:pt>
                      <c:pt idx="196">
                        <c:v>18.990196078431303</c:v>
                      </c:pt>
                      <c:pt idx="197">
                        <c:v>18.990196078431303</c:v>
                      </c:pt>
                      <c:pt idx="198">
                        <c:v>18.990196078431303</c:v>
                      </c:pt>
                      <c:pt idx="199">
                        <c:v>18.990196078431303</c:v>
                      </c:pt>
                      <c:pt idx="200">
                        <c:v>18.990196078431303</c:v>
                      </c:pt>
                      <c:pt idx="201">
                        <c:v>18.990196078431303</c:v>
                      </c:pt>
                      <c:pt idx="202">
                        <c:v>18.990196078431303</c:v>
                      </c:pt>
                      <c:pt idx="203">
                        <c:v>18.990196078431303</c:v>
                      </c:pt>
                      <c:pt idx="204">
                        <c:v>18.990196078431303</c:v>
                      </c:pt>
                      <c:pt idx="205">
                        <c:v>18.990196078431303</c:v>
                      </c:pt>
                      <c:pt idx="206">
                        <c:v>18.990196078431303</c:v>
                      </c:pt>
                      <c:pt idx="207">
                        <c:v>18.990196078431303</c:v>
                      </c:pt>
                      <c:pt idx="208">
                        <c:v>12.666666666666661</c:v>
                      </c:pt>
                      <c:pt idx="209">
                        <c:v>12.566666666666661</c:v>
                      </c:pt>
                      <c:pt idx="210">
                        <c:v>12.666666666666661</c:v>
                      </c:pt>
                      <c:pt idx="211">
                        <c:v>12.666666666666661</c:v>
                      </c:pt>
                      <c:pt idx="212">
                        <c:v>12.666666666666661</c:v>
                      </c:pt>
                      <c:pt idx="213">
                        <c:v>12.666666666666661</c:v>
                      </c:pt>
                      <c:pt idx="214">
                        <c:v>12.666666666666661</c:v>
                      </c:pt>
                      <c:pt idx="215">
                        <c:v>12.666666666666661</c:v>
                      </c:pt>
                      <c:pt idx="216">
                        <c:v>12.666666666666661</c:v>
                      </c:pt>
                      <c:pt idx="217">
                        <c:v>12.666666666666661</c:v>
                      </c:pt>
                      <c:pt idx="218">
                        <c:v>12.666666666666661</c:v>
                      </c:pt>
                      <c:pt idx="219">
                        <c:v>12.666666666666661</c:v>
                      </c:pt>
                      <c:pt idx="220">
                        <c:v>14.214285714285699</c:v>
                      </c:pt>
                      <c:pt idx="221">
                        <c:v>14.214285714285699</c:v>
                      </c:pt>
                      <c:pt idx="222">
                        <c:v>14.214285714285699</c:v>
                      </c:pt>
                      <c:pt idx="223">
                        <c:v>14.214285714285699</c:v>
                      </c:pt>
                      <c:pt idx="224">
                        <c:v>14.214285714285699</c:v>
                      </c:pt>
                      <c:pt idx="225">
                        <c:v>12.666666666666661</c:v>
                      </c:pt>
                      <c:pt idx="226">
                        <c:v>14.8888888888888</c:v>
                      </c:pt>
                      <c:pt idx="227">
                        <c:v>19.503513394817702</c:v>
                      </c:pt>
                      <c:pt idx="228">
                        <c:v>38.5140056022408</c:v>
                      </c:pt>
                      <c:pt idx="229">
                        <c:v>52.416741164550899</c:v>
                      </c:pt>
                      <c:pt idx="230">
                        <c:v>52.416741164550899</c:v>
                      </c:pt>
                      <c:pt idx="231">
                        <c:v>54.573603909648902</c:v>
                      </c:pt>
                      <c:pt idx="232">
                        <c:v>53.593211752786203</c:v>
                      </c:pt>
                      <c:pt idx="233">
                        <c:v>56.534388223374393</c:v>
                      </c:pt>
                      <c:pt idx="234">
                        <c:v>56.534388223374393</c:v>
                      </c:pt>
                      <c:pt idx="235">
                        <c:v>56.926545086119503</c:v>
                      </c:pt>
                      <c:pt idx="236">
                        <c:v>56.926545086119503</c:v>
                      </c:pt>
                      <c:pt idx="237">
                        <c:v>59.843211752786203</c:v>
                      </c:pt>
                      <c:pt idx="238">
                        <c:v>61.854081318003601</c:v>
                      </c:pt>
                      <c:pt idx="239">
                        <c:v>61.854081318003601</c:v>
                      </c:pt>
                      <c:pt idx="240">
                        <c:v>61.854081318003601</c:v>
                      </c:pt>
                      <c:pt idx="241">
                        <c:v>61.854081318003601</c:v>
                      </c:pt>
                      <c:pt idx="242">
                        <c:v>61.854081318003601</c:v>
                      </c:pt>
                      <c:pt idx="243">
                        <c:v>61.854081318003601</c:v>
                      </c:pt>
                      <c:pt idx="244">
                        <c:v>61.854081318003601</c:v>
                      </c:pt>
                      <c:pt idx="245">
                        <c:v>56.187414651336894</c:v>
                      </c:pt>
                      <c:pt idx="246">
                        <c:v>56.187414651336894</c:v>
                      </c:pt>
                      <c:pt idx="247">
                        <c:v>56.187414651336894</c:v>
                      </c:pt>
                      <c:pt idx="248">
                        <c:v>56.187414651336894</c:v>
                      </c:pt>
                      <c:pt idx="249">
                        <c:v>56.187414651336894</c:v>
                      </c:pt>
                      <c:pt idx="250">
                        <c:v>55.187414651336908</c:v>
                      </c:pt>
                      <c:pt idx="251">
                        <c:v>56.187414651336894</c:v>
                      </c:pt>
                      <c:pt idx="252">
                        <c:v>56.187414651336894</c:v>
                      </c:pt>
                      <c:pt idx="253">
                        <c:v>56.187414651336894</c:v>
                      </c:pt>
                      <c:pt idx="254">
                        <c:v>56.187414651336894</c:v>
                      </c:pt>
                      <c:pt idx="255">
                        <c:v>56.187414651336894</c:v>
                      </c:pt>
                      <c:pt idx="256">
                        <c:v>56.187414651336894</c:v>
                      </c:pt>
                      <c:pt idx="257">
                        <c:v>56.187414651336894</c:v>
                      </c:pt>
                      <c:pt idx="258">
                        <c:v>56.187414651336894</c:v>
                      </c:pt>
                      <c:pt idx="259">
                        <c:v>56.187414651336894</c:v>
                      </c:pt>
                      <c:pt idx="260">
                        <c:v>56.187414651336894</c:v>
                      </c:pt>
                      <c:pt idx="261">
                        <c:v>56.187414651336894</c:v>
                      </c:pt>
                      <c:pt idx="262">
                        <c:v>56.187414651336894</c:v>
                      </c:pt>
                      <c:pt idx="263">
                        <c:v>56.187414651336894</c:v>
                      </c:pt>
                      <c:pt idx="264">
                        <c:v>56.187414651336894</c:v>
                      </c:pt>
                      <c:pt idx="265">
                        <c:v>56.187414651336894</c:v>
                      </c:pt>
                      <c:pt idx="266">
                        <c:v>56.187414651336894</c:v>
                      </c:pt>
                      <c:pt idx="267">
                        <c:v>56.187414651336894</c:v>
                      </c:pt>
                      <c:pt idx="268">
                        <c:v>56.187414651336894</c:v>
                      </c:pt>
                      <c:pt idx="269">
                        <c:v>56.187414651336894</c:v>
                      </c:pt>
                      <c:pt idx="270">
                        <c:v>56.187414651336894</c:v>
                      </c:pt>
                      <c:pt idx="271">
                        <c:v>56.187414651336894</c:v>
                      </c:pt>
                      <c:pt idx="272">
                        <c:v>56.187414651336894</c:v>
                      </c:pt>
                      <c:pt idx="273">
                        <c:v>56.187414651336894</c:v>
                      </c:pt>
                      <c:pt idx="274">
                        <c:v>56.187414651336894</c:v>
                      </c:pt>
                      <c:pt idx="275">
                        <c:v>31.890628978864203</c:v>
                      </c:pt>
                      <c:pt idx="276">
                        <c:v>23.030600118835402</c:v>
                      </c:pt>
                      <c:pt idx="277">
                        <c:v>21.2124183006535</c:v>
                      </c:pt>
                      <c:pt idx="278">
                        <c:v>15.1925465838509</c:v>
                      </c:pt>
                      <c:pt idx="279">
                        <c:v>15.1925465838509</c:v>
                      </c:pt>
                      <c:pt idx="280">
                        <c:v>15.1925465838509</c:v>
                      </c:pt>
                      <c:pt idx="281">
                        <c:v>14.214285714285699</c:v>
                      </c:pt>
                      <c:pt idx="282">
                        <c:v>14.214285714285699</c:v>
                      </c:pt>
                      <c:pt idx="283">
                        <c:v>15.1925465838509</c:v>
                      </c:pt>
                      <c:pt idx="284">
                        <c:v>14.214285714285699</c:v>
                      </c:pt>
                      <c:pt idx="285">
                        <c:v>14.5714285714285</c:v>
                      </c:pt>
                      <c:pt idx="286">
                        <c:v>14.214285714285699</c:v>
                      </c:pt>
                      <c:pt idx="287">
                        <c:v>14.8888888888888</c:v>
                      </c:pt>
                      <c:pt idx="288">
                        <c:v>14.8888888888888</c:v>
                      </c:pt>
                      <c:pt idx="289">
                        <c:v>18.525252525252498</c:v>
                      </c:pt>
                      <c:pt idx="290">
                        <c:v>14.8888888888888</c:v>
                      </c:pt>
                      <c:pt idx="291">
                        <c:v>14.214285714285699</c:v>
                      </c:pt>
                      <c:pt idx="292">
                        <c:v>14.214285714285699</c:v>
                      </c:pt>
                      <c:pt idx="293">
                        <c:v>14.214285714285699</c:v>
                      </c:pt>
                      <c:pt idx="294">
                        <c:v>12.666666666666661</c:v>
                      </c:pt>
                      <c:pt idx="295">
                        <c:v>14.214285714285699</c:v>
                      </c:pt>
                      <c:pt idx="296">
                        <c:v>12.666666666666661</c:v>
                      </c:pt>
                      <c:pt idx="297">
                        <c:v>12.666666666666661</c:v>
                      </c:pt>
                      <c:pt idx="298">
                        <c:v>12.666666666666661</c:v>
                      </c:pt>
                      <c:pt idx="299">
                        <c:v>12.666666666666661</c:v>
                      </c:pt>
                      <c:pt idx="300">
                        <c:v>12.666666666666661</c:v>
                      </c:pt>
                      <c:pt idx="301">
                        <c:v>13.644927536231799</c:v>
                      </c:pt>
                      <c:pt idx="302">
                        <c:v>13.644927536231799</c:v>
                      </c:pt>
                      <c:pt idx="303">
                        <c:v>13.644927536231799</c:v>
                      </c:pt>
                      <c:pt idx="304">
                        <c:v>12.666666666666661</c:v>
                      </c:pt>
                      <c:pt idx="305">
                        <c:v>13.644927536231799</c:v>
                      </c:pt>
                      <c:pt idx="306">
                        <c:v>12.666666666666661</c:v>
                      </c:pt>
                      <c:pt idx="307">
                        <c:v>12.666666666666661</c:v>
                      </c:pt>
                      <c:pt idx="308">
                        <c:v>12.666666666666661</c:v>
                      </c:pt>
                      <c:pt idx="309">
                        <c:v>12.666666666666661</c:v>
                      </c:pt>
                      <c:pt idx="310">
                        <c:v>10</c:v>
                      </c:pt>
                      <c:pt idx="311">
                        <c:v>10</c:v>
                      </c:pt>
                      <c:pt idx="312">
                        <c:v>10</c:v>
                      </c:pt>
                      <c:pt idx="313">
                        <c:v>10</c:v>
                      </c:pt>
                      <c:pt idx="314">
                        <c:v>10</c:v>
                      </c:pt>
                      <c:pt idx="315">
                        <c:v>10</c:v>
                      </c:pt>
                      <c:pt idx="316">
                        <c:v>6</c:v>
                      </c:pt>
                      <c:pt idx="317">
                        <c:v>6.9782608695652097</c:v>
                      </c:pt>
                      <c:pt idx="318">
                        <c:v>6</c:v>
                      </c:pt>
                      <c:pt idx="319">
                        <c:v>6</c:v>
                      </c:pt>
                      <c:pt idx="320">
                        <c:v>10</c:v>
                      </c:pt>
                      <c:pt idx="321">
                        <c:v>6</c:v>
                      </c:pt>
                      <c:pt idx="322">
                        <c:v>6</c:v>
                      </c:pt>
                      <c:pt idx="323">
                        <c:v>6</c:v>
                      </c:pt>
                      <c:pt idx="324">
                        <c:v>6</c:v>
                      </c:pt>
                      <c:pt idx="325">
                        <c:v>5.9</c:v>
                      </c:pt>
                      <c:pt idx="326">
                        <c:v>5.9</c:v>
                      </c:pt>
                      <c:pt idx="327">
                        <c:v>6</c:v>
                      </c:pt>
                      <c:pt idx="328">
                        <c:v>5.9</c:v>
                      </c:pt>
                      <c:pt idx="329">
                        <c:v>9.9</c:v>
                      </c:pt>
                      <c:pt idx="330">
                        <c:v>5.9</c:v>
                      </c:pt>
                      <c:pt idx="331">
                        <c:v>5.9</c:v>
                      </c:pt>
                      <c:pt idx="332">
                        <c:v>5.9</c:v>
                      </c:pt>
                      <c:pt idx="333">
                        <c:v>5.9</c:v>
                      </c:pt>
                      <c:pt idx="334">
                        <c:v>9.9</c:v>
                      </c:pt>
                      <c:pt idx="335">
                        <c:v>10</c:v>
                      </c:pt>
                      <c:pt idx="336">
                        <c:v>6</c:v>
                      </c:pt>
                      <c:pt idx="337">
                        <c:v>5.9</c:v>
                      </c:pt>
                      <c:pt idx="338">
                        <c:v>6</c:v>
                      </c:pt>
                      <c:pt idx="339">
                        <c:v>6</c:v>
                      </c:pt>
                      <c:pt idx="340">
                        <c:v>5.9</c:v>
                      </c:pt>
                      <c:pt idx="341">
                        <c:v>5.9</c:v>
                      </c:pt>
                      <c:pt idx="342">
                        <c:v>6</c:v>
                      </c:pt>
                      <c:pt idx="343">
                        <c:v>6</c:v>
                      </c:pt>
                      <c:pt idx="344">
                        <c:v>6</c:v>
                      </c:pt>
                      <c:pt idx="345">
                        <c:v>6</c:v>
                      </c:pt>
                      <c:pt idx="346">
                        <c:v>6</c:v>
                      </c:pt>
                      <c:pt idx="347">
                        <c:v>6</c:v>
                      </c:pt>
                      <c:pt idx="348">
                        <c:v>6</c:v>
                      </c:pt>
                      <c:pt idx="349">
                        <c:v>6.9782608695652097</c:v>
                      </c:pt>
                      <c:pt idx="350">
                        <c:v>16.323529411764699</c:v>
                      </c:pt>
                      <c:pt idx="351">
                        <c:v>19.959893048128301</c:v>
                      </c:pt>
                      <c:pt idx="352">
                        <c:v>19.959893048128301</c:v>
                      </c:pt>
                      <c:pt idx="353">
                        <c:v>21.778074866310099</c:v>
                      </c:pt>
                      <c:pt idx="354">
                        <c:v>31.984848484848403</c:v>
                      </c:pt>
                      <c:pt idx="355">
                        <c:v>56.187414651336894</c:v>
                      </c:pt>
                      <c:pt idx="356">
                        <c:v>56.187414651336894</c:v>
                      </c:pt>
                      <c:pt idx="357">
                        <c:v>56.187414651336894</c:v>
                      </c:pt>
                      <c:pt idx="358">
                        <c:v>56.187414651336894</c:v>
                      </c:pt>
                      <c:pt idx="359">
                        <c:v>56.187414651336894</c:v>
                      </c:pt>
                      <c:pt idx="360">
                        <c:v>56.187414651336894</c:v>
                      </c:pt>
                      <c:pt idx="361">
                        <c:v>56.187414651336894</c:v>
                      </c:pt>
                      <c:pt idx="362">
                        <c:v>56.187414651336894</c:v>
                      </c:pt>
                      <c:pt idx="363">
                        <c:v>56.187414651336894</c:v>
                      </c:pt>
                      <c:pt idx="364">
                        <c:v>56.187414651336894</c:v>
                      </c:pt>
                      <c:pt idx="365">
                        <c:v>56.187414651336894</c:v>
                      </c:pt>
                      <c:pt idx="366">
                        <c:v>56.187414651336894</c:v>
                      </c:pt>
                      <c:pt idx="367">
                        <c:v>56.187414651336894</c:v>
                      </c:pt>
                      <c:pt idx="368">
                        <c:v>56.187414651336894</c:v>
                      </c:pt>
                      <c:pt idx="369">
                        <c:v>56.187414651336894</c:v>
                      </c:pt>
                      <c:pt idx="370">
                        <c:v>56.187414651336894</c:v>
                      </c:pt>
                      <c:pt idx="371">
                        <c:v>56.187414651336894</c:v>
                      </c:pt>
                      <c:pt idx="372">
                        <c:v>56.187414651336894</c:v>
                      </c:pt>
                      <c:pt idx="373">
                        <c:v>56.187414651336894</c:v>
                      </c:pt>
                      <c:pt idx="374">
                        <c:v>56.187414651336894</c:v>
                      </c:pt>
                      <c:pt idx="375">
                        <c:v>38.055963360311097</c:v>
                      </c:pt>
                      <c:pt idx="376">
                        <c:v>28.234848484848403</c:v>
                      </c:pt>
                      <c:pt idx="377">
                        <c:v>20.4411764705882</c:v>
                      </c:pt>
                      <c:pt idx="378">
                        <c:v>12.323529411764699</c:v>
                      </c:pt>
                      <c:pt idx="379">
                        <c:v>12.323529411764699</c:v>
                      </c:pt>
                      <c:pt idx="380">
                        <c:v>12.323529411764699</c:v>
                      </c:pt>
                      <c:pt idx="381">
                        <c:v>12.323529411764699</c:v>
                      </c:pt>
                      <c:pt idx="382">
                        <c:v>12.323529411764699</c:v>
                      </c:pt>
                      <c:pt idx="383">
                        <c:v>13.5</c:v>
                      </c:pt>
                      <c:pt idx="384">
                        <c:v>16.323529411764699</c:v>
                      </c:pt>
                      <c:pt idx="385">
                        <c:v>12.323529411764699</c:v>
                      </c:pt>
                      <c:pt idx="386">
                        <c:v>12.323529411764699</c:v>
                      </c:pt>
                      <c:pt idx="387">
                        <c:v>12.323529411764699</c:v>
                      </c:pt>
                      <c:pt idx="388">
                        <c:v>6.9782608695652097</c:v>
                      </c:pt>
                      <c:pt idx="389">
                        <c:v>6.9782608695652097</c:v>
                      </c:pt>
                      <c:pt idx="390">
                        <c:v>6.9782608695652097</c:v>
                      </c:pt>
                      <c:pt idx="391">
                        <c:v>12.323529411764699</c:v>
                      </c:pt>
                      <c:pt idx="392">
                        <c:v>12.323529411764699</c:v>
                      </c:pt>
                      <c:pt idx="393">
                        <c:v>6.9782608695652097</c:v>
                      </c:pt>
                      <c:pt idx="394">
                        <c:v>6.9782608695652097</c:v>
                      </c:pt>
                      <c:pt idx="395">
                        <c:v>6</c:v>
                      </c:pt>
                      <c:pt idx="396">
                        <c:v>5.9</c:v>
                      </c:pt>
                      <c:pt idx="397">
                        <c:v>5.9</c:v>
                      </c:pt>
                      <c:pt idx="398">
                        <c:v>6</c:v>
                      </c:pt>
                      <c:pt idx="399">
                        <c:v>6</c:v>
                      </c:pt>
                      <c:pt idx="400">
                        <c:v>6</c:v>
                      </c:pt>
                      <c:pt idx="401">
                        <c:v>6.9782608695652097</c:v>
                      </c:pt>
                      <c:pt idx="402">
                        <c:v>6</c:v>
                      </c:pt>
                      <c:pt idx="403">
                        <c:v>6</c:v>
                      </c:pt>
                      <c:pt idx="404">
                        <c:v>6</c:v>
                      </c:pt>
                      <c:pt idx="405">
                        <c:v>6</c:v>
                      </c:pt>
                      <c:pt idx="406">
                        <c:v>5.9</c:v>
                      </c:pt>
                      <c:pt idx="407">
                        <c:v>5.9</c:v>
                      </c:pt>
                      <c:pt idx="408">
                        <c:v>5.9</c:v>
                      </c:pt>
                      <c:pt idx="409">
                        <c:v>5.9</c:v>
                      </c:pt>
                      <c:pt idx="410">
                        <c:v>5.9</c:v>
                      </c:pt>
                      <c:pt idx="411">
                        <c:v>5.9</c:v>
                      </c:pt>
                      <c:pt idx="412">
                        <c:v>5.9</c:v>
                      </c:pt>
                      <c:pt idx="413">
                        <c:v>6</c:v>
                      </c:pt>
                      <c:pt idx="414">
                        <c:v>5.9</c:v>
                      </c:pt>
                      <c:pt idx="415">
                        <c:v>6</c:v>
                      </c:pt>
                      <c:pt idx="416">
                        <c:v>6</c:v>
                      </c:pt>
                      <c:pt idx="417">
                        <c:v>6</c:v>
                      </c:pt>
                      <c:pt idx="418">
                        <c:v>6</c:v>
                      </c:pt>
                      <c:pt idx="419">
                        <c:v>6</c:v>
                      </c:pt>
                      <c:pt idx="420">
                        <c:v>6</c:v>
                      </c:pt>
                      <c:pt idx="421">
                        <c:v>6</c:v>
                      </c:pt>
                      <c:pt idx="422">
                        <c:v>6</c:v>
                      </c:pt>
                      <c:pt idx="423">
                        <c:v>6</c:v>
                      </c:pt>
                      <c:pt idx="424">
                        <c:v>12.323529411764699</c:v>
                      </c:pt>
                      <c:pt idx="425">
                        <c:v>12.323529411764699</c:v>
                      </c:pt>
                      <c:pt idx="426">
                        <c:v>12.323529411764699</c:v>
                      </c:pt>
                      <c:pt idx="427">
                        <c:v>12.323529411764699</c:v>
                      </c:pt>
                      <c:pt idx="428">
                        <c:v>12.323529411764699</c:v>
                      </c:pt>
                      <c:pt idx="429">
                        <c:v>14.323529411764699</c:v>
                      </c:pt>
                      <c:pt idx="430">
                        <c:v>12.323529411764699</c:v>
                      </c:pt>
                      <c:pt idx="431">
                        <c:v>12.323529411764699</c:v>
                      </c:pt>
                      <c:pt idx="432">
                        <c:v>16.323529411764699</c:v>
                      </c:pt>
                      <c:pt idx="433">
                        <c:v>12.323529411764699</c:v>
                      </c:pt>
                      <c:pt idx="434">
                        <c:v>12.323529411764699</c:v>
                      </c:pt>
                      <c:pt idx="435">
                        <c:v>12.323529411764699</c:v>
                      </c:pt>
                      <c:pt idx="436">
                        <c:v>12.323529411764699</c:v>
                      </c:pt>
                      <c:pt idx="437">
                        <c:v>6.9782608695652097</c:v>
                      </c:pt>
                      <c:pt idx="438">
                        <c:v>6.9782608695652097</c:v>
                      </c:pt>
                      <c:pt idx="439">
                        <c:v>6.9782608695652097</c:v>
                      </c:pt>
                      <c:pt idx="440">
                        <c:v>6</c:v>
                      </c:pt>
                      <c:pt idx="441">
                        <c:v>6.9782608695652097</c:v>
                      </c:pt>
                      <c:pt idx="442">
                        <c:v>6</c:v>
                      </c:pt>
                      <c:pt idx="443">
                        <c:v>6</c:v>
                      </c:pt>
                      <c:pt idx="444">
                        <c:v>5.9</c:v>
                      </c:pt>
                      <c:pt idx="445">
                        <c:v>5.9</c:v>
                      </c:pt>
                      <c:pt idx="446">
                        <c:v>6</c:v>
                      </c:pt>
                      <c:pt idx="447">
                        <c:v>5.9</c:v>
                      </c:pt>
                      <c:pt idx="448">
                        <c:v>5.9</c:v>
                      </c:pt>
                      <c:pt idx="449">
                        <c:v>6</c:v>
                      </c:pt>
                      <c:pt idx="450">
                        <c:v>6</c:v>
                      </c:pt>
                      <c:pt idx="451">
                        <c:v>5.9</c:v>
                      </c:pt>
                      <c:pt idx="452">
                        <c:v>6</c:v>
                      </c:pt>
                      <c:pt idx="453">
                        <c:v>5.9</c:v>
                      </c:pt>
                      <c:pt idx="454">
                        <c:v>5.9</c:v>
                      </c:pt>
                      <c:pt idx="455">
                        <c:v>6</c:v>
                      </c:pt>
                      <c:pt idx="456">
                        <c:v>6.3571428571428505</c:v>
                      </c:pt>
                      <c:pt idx="457">
                        <c:v>6.9782608695652097</c:v>
                      </c:pt>
                      <c:pt idx="458">
                        <c:v>12.323529411764699</c:v>
                      </c:pt>
                      <c:pt idx="459">
                        <c:v>12.323529411764699</c:v>
                      </c:pt>
                      <c:pt idx="460">
                        <c:v>12.323529411764699</c:v>
                      </c:pt>
                      <c:pt idx="461">
                        <c:v>16.323529411764699</c:v>
                      </c:pt>
                      <c:pt idx="462">
                        <c:v>17.499999999999901</c:v>
                      </c:pt>
                      <c:pt idx="463">
                        <c:v>17.499999999999901</c:v>
                      </c:pt>
                      <c:pt idx="464">
                        <c:v>17.499999999999901</c:v>
                      </c:pt>
                      <c:pt idx="465">
                        <c:v>17.499999999999901</c:v>
                      </c:pt>
                      <c:pt idx="466">
                        <c:v>17.499999999999901</c:v>
                      </c:pt>
                      <c:pt idx="467">
                        <c:v>14.323529411764699</c:v>
                      </c:pt>
                      <c:pt idx="468">
                        <c:v>16.323529411764699</c:v>
                      </c:pt>
                      <c:pt idx="469">
                        <c:v>12.323529411764699</c:v>
                      </c:pt>
                      <c:pt idx="470">
                        <c:v>16.323529411764699</c:v>
                      </c:pt>
                      <c:pt idx="471">
                        <c:v>16.323529411764699</c:v>
                      </c:pt>
                      <c:pt idx="472">
                        <c:v>12.323529411764699</c:v>
                      </c:pt>
                      <c:pt idx="473">
                        <c:v>12.323529411764699</c:v>
                      </c:pt>
                      <c:pt idx="474">
                        <c:v>12.323529411764699</c:v>
                      </c:pt>
                      <c:pt idx="475">
                        <c:v>12.323529411764699</c:v>
                      </c:pt>
                      <c:pt idx="476">
                        <c:v>12.323529411764699</c:v>
                      </c:pt>
                      <c:pt idx="477">
                        <c:v>12.323529411764699</c:v>
                      </c:pt>
                      <c:pt idx="478">
                        <c:v>12.323529411764699</c:v>
                      </c:pt>
                      <c:pt idx="479">
                        <c:v>12.323529411764699</c:v>
                      </c:pt>
                      <c:pt idx="480">
                        <c:v>12.323529411764699</c:v>
                      </c:pt>
                      <c:pt idx="481">
                        <c:v>17.499999999999901</c:v>
                      </c:pt>
                      <c:pt idx="482">
                        <c:v>28.5623885918003</c:v>
                      </c:pt>
                      <c:pt idx="483">
                        <c:v>52.965192429114701</c:v>
                      </c:pt>
                      <c:pt idx="484">
                        <c:v>56.187414651336894</c:v>
                      </c:pt>
                      <c:pt idx="485">
                        <c:v>56.187414651336894</c:v>
                      </c:pt>
                      <c:pt idx="486">
                        <c:v>56.187414651336894</c:v>
                      </c:pt>
                      <c:pt idx="487">
                        <c:v>56.187414651336894</c:v>
                      </c:pt>
                      <c:pt idx="488">
                        <c:v>56.187414651336894</c:v>
                      </c:pt>
                      <c:pt idx="489">
                        <c:v>61.854081318003601</c:v>
                      </c:pt>
                      <c:pt idx="490">
                        <c:v>61.854081318003601</c:v>
                      </c:pt>
                      <c:pt idx="491">
                        <c:v>61.854081318003601</c:v>
                      </c:pt>
                      <c:pt idx="492">
                        <c:v>61.854081318003601</c:v>
                      </c:pt>
                      <c:pt idx="493">
                        <c:v>61.854081318003601</c:v>
                      </c:pt>
                      <c:pt idx="494">
                        <c:v>61.854081318003601</c:v>
                      </c:pt>
                      <c:pt idx="495">
                        <c:v>61.854081318003601</c:v>
                      </c:pt>
                      <c:pt idx="496">
                        <c:v>56.187414651336894</c:v>
                      </c:pt>
                      <c:pt idx="497">
                        <c:v>56.187414651336894</c:v>
                      </c:pt>
                      <c:pt idx="498">
                        <c:v>56.187414651336894</c:v>
                      </c:pt>
                      <c:pt idx="499">
                        <c:v>56.187414651336894</c:v>
                      </c:pt>
                      <c:pt idx="500">
                        <c:v>56.187414651336894</c:v>
                      </c:pt>
                      <c:pt idx="501">
                        <c:v>56.187414651336894</c:v>
                      </c:pt>
                      <c:pt idx="502">
                        <c:v>55.187414651336908</c:v>
                      </c:pt>
                      <c:pt idx="503">
                        <c:v>32.871980676328505</c:v>
                      </c:pt>
                      <c:pt idx="504">
                        <c:v>20.8333333333333</c:v>
                      </c:pt>
                      <c:pt idx="505">
                        <c:v>20.8333333333333</c:v>
                      </c:pt>
                      <c:pt idx="506">
                        <c:v>12.323529411764699</c:v>
                      </c:pt>
                      <c:pt idx="507">
                        <c:v>12.323529411764699</c:v>
                      </c:pt>
                      <c:pt idx="508">
                        <c:v>12.323529411764699</c:v>
                      </c:pt>
                      <c:pt idx="509">
                        <c:v>12.323529411764699</c:v>
                      </c:pt>
                      <c:pt idx="510">
                        <c:v>12.323529411764699</c:v>
                      </c:pt>
                      <c:pt idx="511">
                        <c:v>12.323529411764699</c:v>
                      </c:pt>
                      <c:pt idx="512">
                        <c:v>13.5</c:v>
                      </c:pt>
                      <c:pt idx="513">
                        <c:v>16.4411764705882</c:v>
                      </c:pt>
                      <c:pt idx="514">
                        <c:v>16.4411764705882</c:v>
                      </c:pt>
                      <c:pt idx="515">
                        <c:v>16.4411764705882</c:v>
                      </c:pt>
                      <c:pt idx="516">
                        <c:v>12.323529411764699</c:v>
                      </c:pt>
                      <c:pt idx="517">
                        <c:v>16.8333333333333</c:v>
                      </c:pt>
                      <c:pt idx="518">
                        <c:v>19.75</c:v>
                      </c:pt>
                      <c:pt idx="519">
                        <c:v>25.760869565217302</c:v>
                      </c:pt>
                      <c:pt idx="520">
                        <c:v>18.480392156862699</c:v>
                      </c:pt>
                      <c:pt idx="521">
                        <c:v>12.323529411764699</c:v>
                      </c:pt>
                      <c:pt idx="522">
                        <c:v>12.323529411764699</c:v>
                      </c:pt>
                      <c:pt idx="523">
                        <c:v>12.323529411764699</c:v>
                      </c:pt>
                      <c:pt idx="524">
                        <c:v>12.323529411764699</c:v>
                      </c:pt>
                      <c:pt idx="525">
                        <c:v>6</c:v>
                      </c:pt>
                      <c:pt idx="526">
                        <c:v>6</c:v>
                      </c:pt>
                      <c:pt idx="527">
                        <c:v>6.3571428571428505</c:v>
                      </c:pt>
                      <c:pt idx="528">
                        <c:v>6</c:v>
                      </c:pt>
                      <c:pt idx="529">
                        <c:v>6</c:v>
                      </c:pt>
                      <c:pt idx="530">
                        <c:v>6</c:v>
                      </c:pt>
                      <c:pt idx="531">
                        <c:v>6</c:v>
                      </c:pt>
                      <c:pt idx="532">
                        <c:v>5.9</c:v>
                      </c:pt>
                      <c:pt idx="533">
                        <c:v>5.9</c:v>
                      </c:pt>
                      <c:pt idx="534">
                        <c:v>6</c:v>
                      </c:pt>
                      <c:pt idx="535">
                        <c:v>6.3571428571428505</c:v>
                      </c:pt>
                      <c:pt idx="536">
                        <c:v>6.9782608695652097</c:v>
                      </c:pt>
                      <c:pt idx="537">
                        <c:v>6</c:v>
                      </c:pt>
                      <c:pt idx="538">
                        <c:v>6.9782608695652097</c:v>
                      </c:pt>
                      <c:pt idx="539">
                        <c:v>6.9782608695652097</c:v>
                      </c:pt>
                      <c:pt idx="540">
                        <c:v>6.9782608695652097</c:v>
                      </c:pt>
                      <c:pt idx="541">
                        <c:v>6</c:v>
                      </c:pt>
                      <c:pt idx="542">
                        <c:v>6.9782608695652097</c:v>
                      </c:pt>
                      <c:pt idx="543">
                        <c:v>6.3571428571428505</c:v>
                      </c:pt>
                      <c:pt idx="544">
                        <c:v>6.9782608695652097</c:v>
                      </c:pt>
                      <c:pt idx="545">
                        <c:v>6</c:v>
                      </c:pt>
                      <c:pt idx="546">
                        <c:v>6</c:v>
                      </c:pt>
                      <c:pt idx="547">
                        <c:v>6</c:v>
                      </c:pt>
                      <c:pt idx="548">
                        <c:v>6.9782608695652097</c:v>
                      </c:pt>
                      <c:pt idx="549">
                        <c:v>6.3571428571428505</c:v>
                      </c:pt>
                      <c:pt idx="550">
                        <c:v>6.3571428571428505</c:v>
                      </c:pt>
                      <c:pt idx="551">
                        <c:v>6</c:v>
                      </c:pt>
                      <c:pt idx="552">
                        <c:v>6</c:v>
                      </c:pt>
                      <c:pt idx="553">
                        <c:v>6</c:v>
                      </c:pt>
                      <c:pt idx="554">
                        <c:v>10.978260869565212</c:v>
                      </c:pt>
                      <c:pt idx="555">
                        <c:v>19.959893048128301</c:v>
                      </c:pt>
                      <c:pt idx="556">
                        <c:v>30.1013071895424</c:v>
                      </c:pt>
                      <c:pt idx="557">
                        <c:v>35.141711229946502</c:v>
                      </c:pt>
                      <c:pt idx="558">
                        <c:v>35.141711229946502</c:v>
                      </c:pt>
                      <c:pt idx="559">
                        <c:v>37.767973856209096</c:v>
                      </c:pt>
                      <c:pt idx="560">
                        <c:v>35.141711229946502</c:v>
                      </c:pt>
                      <c:pt idx="561">
                        <c:v>37.767973856209096</c:v>
                      </c:pt>
                      <c:pt idx="562">
                        <c:v>44.488169735979504</c:v>
                      </c:pt>
                      <c:pt idx="563">
                        <c:v>39.315592903828197</c:v>
                      </c:pt>
                      <c:pt idx="564">
                        <c:v>56.187414651336894</c:v>
                      </c:pt>
                      <c:pt idx="565">
                        <c:v>56.187414651336894</c:v>
                      </c:pt>
                      <c:pt idx="566">
                        <c:v>56.187414651336894</c:v>
                      </c:pt>
                      <c:pt idx="567">
                        <c:v>56.187414651336894</c:v>
                      </c:pt>
                      <c:pt idx="568">
                        <c:v>56.187414651336894</c:v>
                      </c:pt>
                      <c:pt idx="569">
                        <c:v>56.187414651336894</c:v>
                      </c:pt>
                      <c:pt idx="570">
                        <c:v>56.187414651336894</c:v>
                      </c:pt>
                      <c:pt idx="571">
                        <c:v>56.187414651336894</c:v>
                      </c:pt>
                      <c:pt idx="572">
                        <c:v>56.187414651336894</c:v>
                      </c:pt>
                      <c:pt idx="573">
                        <c:v>56.187414651336894</c:v>
                      </c:pt>
                      <c:pt idx="574">
                        <c:v>56.187414651336894</c:v>
                      </c:pt>
                      <c:pt idx="575">
                        <c:v>53.282652746575003</c:v>
                      </c:pt>
                      <c:pt idx="576">
                        <c:v>53.282652746575003</c:v>
                      </c:pt>
                      <c:pt idx="577">
                        <c:v>53.282652746575003</c:v>
                      </c:pt>
                      <c:pt idx="578">
                        <c:v>56.187414651336894</c:v>
                      </c:pt>
                      <c:pt idx="579">
                        <c:v>56.187414651336894</c:v>
                      </c:pt>
                      <c:pt idx="580">
                        <c:v>56.187414651336894</c:v>
                      </c:pt>
                      <c:pt idx="581">
                        <c:v>56.187414651336894</c:v>
                      </c:pt>
                      <c:pt idx="582">
                        <c:v>56.187414651336894</c:v>
                      </c:pt>
                      <c:pt idx="583">
                        <c:v>56.187414651336894</c:v>
                      </c:pt>
                      <c:pt idx="584">
                        <c:v>56.187414651336894</c:v>
                      </c:pt>
                      <c:pt idx="585">
                        <c:v>56.187414651336894</c:v>
                      </c:pt>
                      <c:pt idx="586">
                        <c:v>56.187414651336894</c:v>
                      </c:pt>
                      <c:pt idx="587">
                        <c:v>56.187414651336894</c:v>
                      </c:pt>
                      <c:pt idx="588">
                        <c:v>56.187414651336894</c:v>
                      </c:pt>
                      <c:pt idx="589">
                        <c:v>56.187414651336894</c:v>
                      </c:pt>
                      <c:pt idx="590">
                        <c:v>56.187414651336894</c:v>
                      </c:pt>
                      <c:pt idx="591">
                        <c:v>56.187414651336894</c:v>
                      </c:pt>
                      <c:pt idx="592">
                        <c:v>56.187414651336894</c:v>
                      </c:pt>
                      <c:pt idx="593">
                        <c:v>56.187414651336894</c:v>
                      </c:pt>
                      <c:pt idx="594">
                        <c:v>30.1013071895424</c:v>
                      </c:pt>
                      <c:pt idx="595">
                        <c:v>19.959893048128301</c:v>
                      </c:pt>
                      <c:pt idx="596">
                        <c:v>15.959893048128299</c:v>
                      </c:pt>
                      <c:pt idx="597">
                        <c:v>15.959893048128299</c:v>
                      </c:pt>
                      <c:pt idx="598">
                        <c:v>6</c:v>
                      </c:pt>
                      <c:pt idx="599">
                        <c:v>6</c:v>
                      </c:pt>
                      <c:pt idx="600">
                        <c:v>6</c:v>
                      </c:pt>
                      <c:pt idx="601">
                        <c:v>6</c:v>
                      </c:pt>
                      <c:pt idx="602">
                        <c:v>6</c:v>
                      </c:pt>
                      <c:pt idx="603">
                        <c:v>6</c:v>
                      </c:pt>
                      <c:pt idx="604">
                        <c:v>6</c:v>
                      </c:pt>
                      <c:pt idx="605">
                        <c:v>6</c:v>
                      </c:pt>
                      <c:pt idx="606">
                        <c:v>6</c:v>
                      </c:pt>
                      <c:pt idx="607">
                        <c:v>6</c:v>
                      </c:pt>
                      <c:pt idx="608">
                        <c:v>6</c:v>
                      </c:pt>
                      <c:pt idx="609">
                        <c:v>6</c:v>
                      </c:pt>
                      <c:pt idx="610">
                        <c:v>6</c:v>
                      </c:pt>
                      <c:pt idx="611">
                        <c:v>6</c:v>
                      </c:pt>
                      <c:pt idx="612">
                        <c:v>6</c:v>
                      </c:pt>
                      <c:pt idx="613">
                        <c:v>6</c:v>
                      </c:pt>
                      <c:pt idx="614">
                        <c:v>6</c:v>
                      </c:pt>
                      <c:pt idx="615">
                        <c:v>6</c:v>
                      </c:pt>
                      <c:pt idx="616">
                        <c:v>9.6363636363636296</c:v>
                      </c:pt>
                      <c:pt idx="617">
                        <c:v>6</c:v>
                      </c:pt>
                      <c:pt idx="618">
                        <c:v>5.9</c:v>
                      </c:pt>
                      <c:pt idx="619">
                        <c:v>6</c:v>
                      </c:pt>
                      <c:pt idx="620">
                        <c:v>6</c:v>
                      </c:pt>
                      <c:pt idx="621">
                        <c:v>6</c:v>
                      </c:pt>
                      <c:pt idx="622">
                        <c:v>6</c:v>
                      </c:pt>
                      <c:pt idx="623">
                        <c:v>5.9</c:v>
                      </c:pt>
                      <c:pt idx="624">
                        <c:v>6</c:v>
                      </c:pt>
                      <c:pt idx="625">
                        <c:v>5.9</c:v>
                      </c:pt>
                      <c:pt idx="626">
                        <c:v>5.9</c:v>
                      </c:pt>
                      <c:pt idx="627">
                        <c:v>5.9</c:v>
                      </c:pt>
                      <c:pt idx="628">
                        <c:v>5.9</c:v>
                      </c:pt>
                      <c:pt idx="629">
                        <c:v>6</c:v>
                      </c:pt>
                      <c:pt idx="630">
                        <c:v>6</c:v>
                      </c:pt>
                      <c:pt idx="631">
                        <c:v>6</c:v>
                      </c:pt>
                      <c:pt idx="632">
                        <c:v>6.3571428571428505</c:v>
                      </c:pt>
                      <c:pt idx="633">
                        <c:v>6</c:v>
                      </c:pt>
                      <c:pt idx="634">
                        <c:v>6</c:v>
                      </c:pt>
                      <c:pt idx="635">
                        <c:v>6</c:v>
                      </c:pt>
                      <c:pt idx="636">
                        <c:v>5.9</c:v>
                      </c:pt>
                      <c:pt idx="637">
                        <c:v>5.9</c:v>
                      </c:pt>
                      <c:pt idx="638">
                        <c:v>5.9</c:v>
                      </c:pt>
                      <c:pt idx="639">
                        <c:v>6</c:v>
                      </c:pt>
                      <c:pt idx="640">
                        <c:v>5.9</c:v>
                      </c:pt>
                      <c:pt idx="641">
                        <c:v>6</c:v>
                      </c:pt>
                      <c:pt idx="642">
                        <c:v>6</c:v>
                      </c:pt>
                      <c:pt idx="643">
                        <c:v>5.9</c:v>
                      </c:pt>
                      <c:pt idx="644">
                        <c:v>5.9</c:v>
                      </c:pt>
                      <c:pt idx="645">
                        <c:v>5.9</c:v>
                      </c:pt>
                      <c:pt idx="646">
                        <c:v>5.9</c:v>
                      </c:pt>
                      <c:pt idx="647">
                        <c:v>6</c:v>
                      </c:pt>
                      <c:pt idx="648">
                        <c:v>6</c:v>
                      </c:pt>
                      <c:pt idx="649">
                        <c:v>6</c:v>
                      </c:pt>
                      <c:pt idx="650">
                        <c:v>5.9</c:v>
                      </c:pt>
                      <c:pt idx="651">
                        <c:v>5.9</c:v>
                      </c:pt>
                      <c:pt idx="652">
                        <c:v>5.9</c:v>
                      </c:pt>
                      <c:pt idx="653">
                        <c:v>5.9</c:v>
                      </c:pt>
                      <c:pt idx="654">
                        <c:v>5.9</c:v>
                      </c:pt>
                      <c:pt idx="655">
                        <c:v>5.9</c:v>
                      </c:pt>
                      <c:pt idx="656">
                        <c:v>5.9</c:v>
                      </c:pt>
                      <c:pt idx="657">
                        <c:v>5.9</c:v>
                      </c:pt>
                      <c:pt idx="658">
                        <c:v>5.9</c:v>
                      </c:pt>
                      <c:pt idx="659">
                        <c:v>5.9</c:v>
                      </c:pt>
                      <c:pt idx="660">
                        <c:v>5.9</c:v>
                      </c:pt>
                      <c:pt idx="661">
                        <c:v>6</c:v>
                      </c:pt>
                      <c:pt idx="662">
                        <c:v>6</c:v>
                      </c:pt>
                      <c:pt idx="663">
                        <c:v>5.9</c:v>
                      </c:pt>
                      <c:pt idx="664">
                        <c:v>5.9</c:v>
                      </c:pt>
                      <c:pt idx="665">
                        <c:v>6</c:v>
                      </c:pt>
                      <c:pt idx="666">
                        <c:v>6</c:v>
                      </c:pt>
                      <c:pt idx="667">
                        <c:v>6</c:v>
                      </c:pt>
                      <c:pt idx="668">
                        <c:v>6</c:v>
                      </c:pt>
                      <c:pt idx="669">
                        <c:v>6</c:v>
                      </c:pt>
                      <c:pt idx="670">
                        <c:v>6</c:v>
                      </c:pt>
                      <c:pt idx="671">
                        <c:v>6</c:v>
                      </c:pt>
                      <c:pt idx="672">
                        <c:v>6</c:v>
                      </c:pt>
                      <c:pt idx="673">
                        <c:v>6</c:v>
                      </c:pt>
                      <c:pt idx="674">
                        <c:v>6.9782608695652097</c:v>
                      </c:pt>
                      <c:pt idx="675">
                        <c:v>6.3571428571428505</c:v>
                      </c:pt>
                      <c:pt idx="676">
                        <c:v>12.323529411764699</c:v>
                      </c:pt>
                      <c:pt idx="677">
                        <c:v>6.3571428571428505</c:v>
                      </c:pt>
                      <c:pt idx="678">
                        <c:v>6.9782608695652097</c:v>
                      </c:pt>
                      <c:pt idx="679">
                        <c:v>6</c:v>
                      </c:pt>
                      <c:pt idx="680">
                        <c:v>6.9782608695652097</c:v>
                      </c:pt>
                      <c:pt idx="681">
                        <c:v>6</c:v>
                      </c:pt>
                      <c:pt idx="682">
                        <c:v>6</c:v>
                      </c:pt>
                      <c:pt idx="683">
                        <c:v>6</c:v>
                      </c:pt>
                      <c:pt idx="684">
                        <c:v>6</c:v>
                      </c:pt>
                      <c:pt idx="685">
                        <c:v>6</c:v>
                      </c:pt>
                      <c:pt idx="686">
                        <c:v>6</c:v>
                      </c:pt>
                      <c:pt idx="687">
                        <c:v>5.9</c:v>
                      </c:pt>
                      <c:pt idx="688">
                        <c:v>5.9</c:v>
                      </c:pt>
                      <c:pt idx="689">
                        <c:v>6</c:v>
                      </c:pt>
                      <c:pt idx="690">
                        <c:v>6</c:v>
                      </c:pt>
                      <c:pt idx="691">
                        <c:v>6</c:v>
                      </c:pt>
                      <c:pt idx="692">
                        <c:v>6</c:v>
                      </c:pt>
                      <c:pt idx="693">
                        <c:v>5.9</c:v>
                      </c:pt>
                      <c:pt idx="694">
                        <c:v>6</c:v>
                      </c:pt>
                      <c:pt idx="695">
                        <c:v>5.9</c:v>
                      </c:pt>
                      <c:pt idx="696">
                        <c:v>6</c:v>
                      </c:pt>
                      <c:pt idx="697">
                        <c:v>6</c:v>
                      </c:pt>
                      <c:pt idx="698">
                        <c:v>5.9</c:v>
                      </c:pt>
                      <c:pt idx="699">
                        <c:v>5.9</c:v>
                      </c:pt>
                      <c:pt idx="700">
                        <c:v>5.9</c:v>
                      </c:pt>
                      <c:pt idx="701">
                        <c:v>5.9</c:v>
                      </c:pt>
                      <c:pt idx="702">
                        <c:v>5.9</c:v>
                      </c:pt>
                      <c:pt idx="703">
                        <c:v>6</c:v>
                      </c:pt>
                      <c:pt idx="704">
                        <c:v>6</c:v>
                      </c:pt>
                      <c:pt idx="705">
                        <c:v>6</c:v>
                      </c:pt>
                      <c:pt idx="706">
                        <c:v>6</c:v>
                      </c:pt>
                      <c:pt idx="707">
                        <c:v>8.3571428571428505</c:v>
                      </c:pt>
                      <c:pt idx="708">
                        <c:v>14.6146245059288</c:v>
                      </c:pt>
                      <c:pt idx="709">
                        <c:v>24.444741532976799</c:v>
                      </c:pt>
                      <c:pt idx="710">
                        <c:v>45.490444954367199</c:v>
                      </c:pt>
                      <c:pt idx="711">
                        <c:v>45.490444954367199</c:v>
                      </c:pt>
                      <c:pt idx="712">
                        <c:v>45.490444954367199</c:v>
                      </c:pt>
                      <c:pt idx="713">
                        <c:v>45.490444954367199</c:v>
                      </c:pt>
                      <c:pt idx="714">
                        <c:v>48.520747984670201</c:v>
                      </c:pt>
                      <c:pt idx="715">
                        <c:v>48.520747984670201</c:v>
                      </c:pt>
                      <c:pt idx="716">
                        <c:v>52.965192429114701</c:v>
                      </c:pt>
                      <c:pt idx="717">
                        <c:v>53.282652746575003</c:v>
                      </c:pt>
                      <c:pt idx="718">
                        <c:v>52.965192429114701</c:v>
                      </c:pt>
                      <c:pt idx="719">
                        <c:v>52.965192429114701</c:v>
                      </c:pt>
                      <c:pt idx="720">
                        <c:v>52.965192429114701</c:v>
                      </c:pt>
                      <c:pt idx="721">
                        <c:v>48.520747984670201</c:v>
                      </c:pt>
                      <c:pt idx="722">
                        <c:v>56.187414651336894</c:v>
                      </c:pt>
                      <c:pt idx="723">
                        <c:v>61.854081318003601</c:v>
                      </c:pt>
                      <c:pt idx="724">
                        <c:v>39.315592903828197</c:v>
                      </c:pt>
                      <c:pt idx="725">
                        <c:v>35.141711229946502</c:v>
                      </c:pt>
                      <c:pt idx="726">
                        <c:v>27.752100840336098</c:v>
                      </c:pt>
                      <c:pt idx="727">
                        <c:v>27.434640522875799</c:v>
                      </c:pt>
                      <c:pt idx="728">
                        <c:v>22.089371980676301</c:v>
                      </c:pt>
                      <c:pt idx="729">
                        <c:v>25.311594202898497</c:v>
                      </c:pt>
                      <c:pt idx="730">
                        <c:v>23.3333333333333</c:v>
                      </c:pt>
                      <c:pt idx="731">
                        <c:v>11.993506493506491</c:v>
                      </c:pt>
                      <c:pt idx="732">
                        <c:v>9.6363636363636296</c:v>
                      </c:pt>
                      <c:pt idx="733">
                        <c:v>19.428571428571402</c:v>
                      </c:pt>
                      <c:pt idx="734">
                        <c:v>12.666666666666661</c:v>
                      </c:pt>
                      <c:pt idx="735">
                        <c:v>12.666666666666661</c:v>
                      </c:pt>
                      <c:pt idx="736">
                        <c:v>12.666666666666661</c:v>
                      </c:pt>
                      <c:pt idx="737">
                        <c:v>9.6363636363636296</c:v>
                      </c:pt>
                      <c:pt idx="738">
                        <c:v>9.6363636363636296</c:v>
                      </c:pt>
                      <c:pt idx="739">
                        <c:v>9.6363636363636296</c:v>
                      </c:pt>
                      <c:pt idx="740">
                        <c:v>9.6363636363636296</c:v>
                      </c:pt>
                      <c:pt idx="741">
                        <c:v>9.6363636363636296</c:v>
                      </c:pt>
                      <c:pt idx="742">
                        <c:v>9.5363636363636299</c:v>
                      </c:pt>
                      <c:pt idx="743">
                        <c:v>9.6363636363636296</c:v>
                      </c:pt>
                      <c:pt idx="744">
                        <c:v>9.6363636363636296</c:v>
                      </c:pt>
                      <c:pt idx="745">
                        <c:v>9.6363636363636296</c:v>
                      </c:pt>
                      <c:pt idx="746">
                        <c:v>12.666666666666661</c:v>
                      </c:pt>
                      <c:pt idx="747">
                        <c:v>12.666666666666661</c:v>
                      </c:pt>
                      <c:pt idx="748">
                        <c:v>17.1111111111111</c:v>
                      </c:pt>
                      <c:pt idx="749">
                        <c:v>18.406832298136599</c:v>
                      </c:pt>
                      <c:pt idx="750">
                        <c:v>20.3333333333333</c:v>
                      </c:pt>
                      <c:pt idx="751">
                        <c:v>20.3333333333333</c:v>
                      </c:pt>
                      <c:pt idx="752">
                        <c:v>24.3333333333333</c:v>
                      </c:pt>
                      <c:pt idx="753">
                        <c:v>25.311594202898497</c:v>
                      </c:pt>
                      <c:pt idx="754">
                        <c:v>25.311594202898497</c:v>
                      </c:pt>
                      <c:pt idx="755">
                        <c:v>30.656862745098</c:v>
                      </c:pt>
                      <c:pt idx="756">
                        <c:v>25.311594202898497</c:v>
                      </c:pt>
                      <c:pt idx="757">
                        <c:v>30.656862745098</c:v>
                      </c:pt>
                      <c:pt idx="758">
                        <c:v>32.475044563279802</c:v>
                      </c:pt>
                      <c:pt idx="759">
                        <c:v>35.141711229946502</c:v>
                      </c:pt>
                      <c:pt idx="760">
                        <c:v>26.656862745098</c:v>
                      </c:pt>
                      <c:pt idx="761">
                        <c:v>26.656862745098</c:v>
                      </c:pt>
                      <c:pt idx="762">
                        <c:v>26.656862745098</c:v>
                      </c:pt>
                      <c:pt idx="763">
                        <c:v>30.656862745098</c:v>
                      </c:pt>
                      <c:pt idx="764">
                        <c:v>30.656862745098</c:v>
                      </c:pt>
                      <c:pt idx="765">
                        <c:v>32.475044563279802</c:v>
                      </c:pt>
                      <c:pt idx="766">
                        <c:v>26.656862745098</c:v>
                      </c:pt>
                      <c:pt idx="767">
                        <c:v>30.656862745098</c:v>
                      </c:pt>
                      <c:pt idx="768">
                        <c:v>35.141711229946502</c:v>
                      </c:pt>
                      <c:pt idx="769">
                        <c:v>26.656862745098</c:v>
                      </c:pt>
                      <c:pt idx="770">
                        <c:v>26.656862745098</c:v>
                      </c:pt>
                      <c:pt idx="771">
                        <c:v>21.311594202898501</c:v>
                      </c:pt>
                      <c:pt idx="772">
                        <c:v>28.656862745098003</c:v>
                      </c:pt>
                      <c:pt idx="773">
                        <c:v>32.475044563279802</c:v>
                      </c:pt>
                      <c:pt idx="774">
                        <c:v>37.767973856209096</c:v>
                      </c:pt>
                      <c:pt idx="775">
                        <c:v>37.767973856209096</c:v>
                      </c:pt>
                      <c:pt idx="776">
                        <c:v>35.141711229946502</c:v>
                      </c:pt>
                      <c:pt idx="777">
                        <c:v>43.433239962651697</c:v>
                      </c:pt>
                      <c:pt idx="778">
                        <c:v>37.767973856209096</c:v>
                      </c:pt>
                      <c:pt idx="779">
                        <c:v>40.492063492063401</c:v>
                      </c:pt>
                      <c:pt idx="780">
                        <c:v>42.452847805788899</c:v>
                      </c:pt>
                      <c:pt idx="781">
                        <c:v>42.218328466138203</c:v>
                      </c:pt>
                      <c:pt idx="782">
                        <c:v>45.331306990881401</c:v>
                      </c:pt>
                      <c:pt idx="783">
                        <c:v>41.265947513757197</c:v>
                      </c:pt>
                      <c:pt idx="784">
                        <c:v>37.997973657548101</c:v>
                      </c:pt>
                      <c:pt idx="785">
                        <c:v>48.605816794802998</c:v>
                      </c:pt>
                    </c:numCache>
                  </c:numRef>
                </c:val>
                <c:smooth val="0"/>
                <c:extLst xmlns:c15="http://schemas.microsoft.com/office/drawing/2012/chart">
                  <c:ext xmlns:c16="http://schemas.microsoft.com/office/drawing/2014/chart" uri="{C3380CC4-5D6E-409C-BE32-E72D297353CC}">
                    <c16:uniqueId val="{00000000-760C-4A84-A7CD-D8F150EEBA44}"/>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Sheet1!$F$2</c15:sqref>
                        </c15:formulaRef>
                      </c:ext>
                    </c:extLst>
                    <c:strCache>
                      <c:ptCount val="1"/>
                    </c:strCache>
                  </c:strRef>
                </c:tx>
                <c:marker>
                  <c:symbol val="none"/>
                </c:marker>
                <c:cat>
                  <c:numRef>
                    <c:extLst xmlns:c15="http://schemas.microsoft.com/office/drawing/2012/chart">
                      <c:ext xmlns:c15="http://schemas.microsoft.com/office/drawing/2012/chart" uri="{02D57815-91ED-43cb-92C2-25804820EDAC}">
                        <c15:formulaRef>
                          <c15:sqref>Sheet1!$A$10:$A$1540</c15:sqref>
                        </c15:formulaRef>
                      </c:ext>
                    </c:extLst>
                    <c:numCache>
                      <c:formatCode>d\-mmm\-yy</c:formatCode>
                      <c:ptCount val="1531"/>
                      <c:pt idx="0">
                        <c:v>21946</c:v>
                      </c:pt>
                      <c:pt idx="1">
                        <c:v>21975</c:v>
                      </c:pt>
                      <c:pt idx="2">
                        <c:v>22006</c:v>
                      </c:pt>
                      <c:pt idx="3">
                        <c:v>22036</c:v>
                      </c:pt>
                      <c:pt idx="4">
                        <c:v>22067</c:v>
                      </c:pt>
                      <c:pt idx="5">
                        <c:v>22097</c:v>
                      </c:pt>
                      <c:pt idx="6">
                        <c:v>22128</c:v>
                      </c:pt>
                      <c:pt idx="7">
                        <c:v>22159</c:v>
                      </c:pt>
                      <c:pt idx="8">
                        <c:v>22189</c:v>
                      </c:pt>
                      <c:pt idx="9">
                        <c:v>22220</c:v>
                      </c:pt>
                      <c:pt idx="10">
                        <c:v>22250</c:v>
                      </c:pt>
                      <c:pt idx="11">
                        <c:v>22281</c:v>
                      </c:pt>
                      <c:pt idx="12">
                        <c:v>22312</c:v>
                      </c:pt>
                      <c:pt idx="13">
                        <c:v>22340</c:v>
                      </c:pt>
                      <c:pt idx="14">
                        <c:v>22371</c:v>
                      </c:pt>
                      <c:pt idx="15">
                        <c:v>22401</c:v>
                      </c:pt>
                      <c:pt idx="16">
                        <c:v>22432</c:v>
                      </c:pt>
                      <c:pt idx="17">
                        <c:v>22462</c:v>
                      </c:pt>
                      <c:pt idx="18">
                        <c:v>22493</c:v>
                      </c:pt>
                      <c:pt idx="19">
                        <c:v>22524</c:v>
                      </c:pt>
                      <c:pt idx="20">
                        <c:v>22554</c:v>
                      </c:pt>
                      <c:pt idx="21">
                        <c:v>22585</c:v>
                      </c:pt>
                      <c:pt idx="22">
                        <c:v>22615</c:v>
                      </c:pt>
                      <c:pt idx="23">
                        <c:v>22646</c:v>
                      </c:pt>
                      <c:pt idx="24">
                        <c:v>22677</c:v>
                      </c:pt>
                      <c:pt idx="25">
                        <c:v>22705</c:v>
                      </c:pt>
                      <c:pt idx="26">
                        <c:v>22736</c:v>
                      </c:pt>
                      <c:pt idx="27">
                        <c:v>22766</c:v>
                      </c:pt>
                      <c:pt idx="28">
                        <c:v>22797</c:v>
                      </c:pt>
                      <c:pt idx="29">
                        <c:v>22827</c:v>
                      </c:pt>
                      <c:pt idx="30">
                        <c:v>22858</c:v>
                      </c:pt>
                      <c:pt idx="31">
                        <c:v>22889</c:v>
                      </c:pt>
                      <c:pt idx="32">
                        <c:v>22919</c:v>
                      </c:pt>
                      <c:pt idx="33">
                        <c:v>22950</c:v>
                      </c:pt>
                      <c:pt idx="34">
                        <c:v>22980</c:v>
                      </c:pt>
                      <c:pt idx="35">
                        <c:v>23011</c:v>
                      </c:pt>
                      <c:pt idx="36">
                        <c:v>23042</c:v>
                      </c:pt>
                      <c:pt idx="37">
                        <c:v>23070</c:v>
                      </c:pt>
                      <c:pt idx="38">
                        <c:v>23101</c:v>
                      </c:pt>
                      <c:pt idx="39">
                        <c:v>23131</c:v>
                      </c:pt>
                      <c:pt idx="40">
                        <c:v>23162</c:v>
                      </c:pt>
                      <c:pt idx="41">
                        <c:v>23192</c:v>
                      </c:pt>
                      <c:pt idx="42">
                        <c:v>23223</c:v>
                      </c:pt>
                      <c:pt idx="43">
                        <c:v>23254</c:v>
                      </c:pt>
                      <c:pt idx="44">
                        <c:v>23284</c:v>
                      </c:pt>
                      <c:pt idx="45">
                        <c:v>23315</c:v>
                      </c:pt>
                      <c:pt idx="46">
                        <c:v>23345</c:v>
                      </c:pt>
                      <c:pt idx="47">
                        <c:v>23376</c:v>
                      </c:pt>
                      <c:pt idx="48">
                        <c:v>23407</c:v>
                      </c:pt>
                      <c:pt idx="49">
                        <c:v>23436</c:v>
                      </c:pt>
                      <c:pt idx="50">
                        <c:v>23467</c:v>
                      </c:pt>
                      <c:pt idx="51">
                        <c:v>23497</c:v>
                      </c:pt>
                      <c:pt idx="52">
                        <c:v>23528</c:v>
                      </c:pt>
                      <c:pt idx="53">
                        <c:v>23558</c:v>
                      </c:pt>
                      <c:pt idx="54">
                        <c:v>23589</c:v>
                      </c:pt>
                      <c:pt idx="55">
                        <c:v>23620</c:v>
                      </c:pt>
                      <c:pt idx="56">
                        <c:v>23650</c:v>
                      </c:pt>
                      <c:pt idx="57">
                        <c:v>23681</c:v>
                      </c:pt>
                      <c:pt idx="58">
                        <c:v>23711</c:v>
                      </c:pt>
                      <c:pt idx="59">
                        <c:v>23742</c:v>
                      </c:pt>
                      <c:pt idx="60">
                        <c:v>23773</c:v>
                      </c:pt>
                      <c:pt idx="61">
                        <c:v>23801</c:v>
                      </c:pt>
                      <c:pt idx="62">
                        <c:v>23832</c:v>
                      </c:pt>
                      <c:pt idx="63">
                        <c:v>23862</c:v>
                      </c:pt>
                      <c:pt idx="64">
                        <c:v>23893</c:v>
                      </c:pt>
                      <c:pt idx="65">
                        <c:v>23923</c:v>
                      </c:pt>
                      <c:pt idx="66">
                        <c:v>23954</c:v>
                      </c:pt>
                      <c:pt idx="67">
                        <c:v>23985</c:v>
                      </c:pt>
                      <c:pt idx="68">
                        <c:v>24015</c:v>
                      </c:pt>
                      <c:pt idx="69">
                        <c:v>24046</c:v>
                      </c:pt>
                      <c:pt idx="70">
                        <c:v>24076</c:v>
                      </c:pt>
                      <c:pt idx="71">
                        <c:v>24107</c:v>
                      </c:pt>
                      <c:pt idx="72">
                        <c:v>24138</c:v>
                      </c:pt>
                      <c:pt idx="73">
                        <c:v>24166</c:v>
                      </c:pt>
                      <c:pt idx="74">
                        <c:v>24197</c:v>
                      </c:pt>
                      <c:pt idx="75">
                        <c:v>24227</c:v>
                      </c:pt>
                      <c:pt idx="76">
                        <c:v>24258</c:v>
                      </c:pt>
                      <c:pt idx="77">
                        <c:v>24288</c:v>
                      </c:pt>
                      <c:pt idx="78">
                        <c:v>24319</c:v>
                      </c:pt>
                      <c:pt idx="79">
                        <c:v>24350</c:v>
                      </c:pt>
                      <c:pt idx="80">
                        <c:v>24380</c:v>
                      </c:pt>
                      <c:pt idx="81">
                        <c:v>24411</c:v>
                      </c:pt>
                      <c:pt idx="82">
                        <c:v>24441</c:v>
                      </c:pt>
                      <c:pt idx="83">
                        <c:v>24472</c:v>
                      </c:pt>
                      <c:pt idx="84">
                        <c:v>24503</c:v>
                      </c:pt>
                      <c:pt idx="85">
                        <c:v>24531</c:v>
                      </c:pt>
                      <c:pt idx="86">
                        <c:v>24562</c:v>
                      </c:pt>
                      <c:pt idx="87">
                        <c:v>24592</c:v>
                      </c:pt>
                      <c:pt idx="88">
                        <c:v>24623</c:v>
                      </c:pt>
                      <c:pt idx="89">
                        <c:v>24653</c:v>
                      </c:pt>
                      <c:pt idx="90">
                        <c:v>24684</c:v>
                      </c:pt>
                      <c:pt idx="91">
                        <c:v>24715</c:v>
                      </c:pt>
                      <c:pt idx="92">
                        <c:v>24745</c:v>
                      </c:pt>
                      <c:pt idx="93">
                        <c:v>24776</c:v>
                      </c:pt>
                      <c:pt idx="94">
                        <c:v>24806</c:v>
                      </c:pt>
                      <c:pt idx="95">
                        <c:v>24837</c:v>
                      </c:pt>
                      <c:pt idx="96">
                        <c:v>24868</c:v>
                      </c:pt>
                      <c:pt idx="97">
                        <c:v>24897</c:v>
                      </c:pt>
                      <c:pt idx="98">
                        <c:v>24928</c:v>
                      </c:pt>
                      <c:pt idx="99">
                        <c:v>24958</c:v>
                      </c:pt>
                      <c:pt idx="100">
                        <c:v>24989</c:v>
                      </c:pt>
                      <c:pt idx="101">
                        <c:v>25019</c:v>
                      </c:pt>
                      <c:pt idx="102">
                        <c:v>25050</c:v>
                      </c:pt>
                      <c:pt idx="103">
                        <c:v>25081</c:v>
                      </c:pt>
                      <c:pt idx="104">
                        <c:v>25111</c:v>
                      </c:pt>
                      <c:pt idx="105">
                        <c:v>25142</c:v>
                      </c:pt>
                      <c:pt idx="106">
                        <c:v>25172</c:v>
                      </c:pt>
                      <c:pt idx="107">
                        <c:v>25203</c:v>
                      </c:pt>
                      <c:pt idx="108">
                        <c:v>25234</c:v>
                      </c:pt>
                      <c:pt idx="109">
                        <c:v>25262</c:v>
                      </c:pt>
                      <c:pt idx="110">
                        <c:v>25293</c:v>
                      </c:pt>
                      <c:pt idx="111">
                        <c:v>25323</c:v>
                      </c:pt>
                      <c:pt idx="112">
                        <c:v>25354</c:v>
                      </c:pt>
                      <c:pt idx="113">
                        <c:v>25384</c:v>
                      </c:pt>
                      <c:pt idx="114">
                        <c:v>25415</c:v>
                      </c:pt>
                      <c:pt idx="115">
                        <c:v>25446</c:v>
                      </c:pt>
                      <c:pt idx="116">
                        <c:v>25476</c:v>
                      </c:pt>
                      <c:pt idx="117">
                        <c:v>25507</c:v>
                      </c:pt>
                      <c:pt idx="118">
                        <c:v>25537</c:v>
                      </c:pt>
                      <c:pt idx="119">
                        <c:v>25568</c:v>
                      </c:pt>
                      <c:pt idx="120">
                        <c:v>25599</c:v>
                      </c:pt>
                      <c:pt idx="121">
                        <c:v>25627</c:v>
                      </c:pt>
                      <c:pt idx="122">
                        <c:v>25658</c:v>
                      </c:pt>
                      <c:pt idx="123">
                        <c:v>25688</c:v>
                      </c:pt>
                      <c:pt idx="124">
                        <c:v>25719</c:v>
                      </c:pt>
                      <c:pt idx="125">
                        <c:v>25749</c:v>
                      </c:pt>
                      <c:pt idx="126">
                        <c:v>25780</c:v>
                      </c:pt>
                      <c:pt idx="127">
                        <c:v>25811</c:v>
                      </c:pt>
                      <c:pt idx="128">
                        <c:v>25841</c:v>
                      </c:pt>
                      <c:pt idx="129">
                        <c:v>25872</c:v>
                      </c:pt>
                      <c:pt idx="130">
                        <c:v>25902</c:v>
                      </c:pt>
                      <c:pt idx="131">
                        <c:v>25933</c:v>
                      </c:pt>
                      <c:pt idx="132">
                        <c:v>25964</c:v>
                      </c:pt>
                      <c:pt idx="133">
                        <c:v>25992</c:v>
                      </c:pt>
                      <c:pt idx="134">
                        <c:v>26023</c:v>
                      </c:pt>
                      <c:pt idx="135">
                        <c:v>26053</c:v>
                      </c:pt>
                      <c:pt idx="136">
                        <c:v>26084</c:v>
                      </c:pt>
                      <c:pt idx="137">
                        <c:v>26114</c:v>
                      </c:pt>
                      <c:pt idx="138">
                        <c:v>26145</c:v>
                      </c:pt>
                      <c:pt idx="139">
                        <c:v>26176</c:v>
                      </c:pt>
                      <c:pt idx="140">
                        <c:v>26206</c:v>
                      </c:pt>
                      <c:pt idx="141">
                        <c:v>26237</c:v>
                      </c:pt>
                      <c:pt idx="142">
                        <c:v>26267</c:v>
                      </c:pt>
                      <c:pt idx="143">
                        <c:v>26298</c:v>
                      </c:pt>
                      <c:pt idx="144">
                        <c:v>26329</c:v>
                      </c:pt>
                      <c:pt idx="145">
                        <c:v>26358</c:v>
                      </c:pt>
                      <c:pt idx="146">
                        <c:v>26389</c:v>
                      </c:pt>
                      <c:pt idx="147">
                        <c:v>26419</c:v>
                      </c:pt>
                      <c:pt idx="148">
                        <c:v>26450</c:v>
                      </c:pt>
                      <c:pt idx="149">
                        <c:v>26480</c:v>
                      </c:pt>
                      <c:pt idx="150">
                        <c:v>26511</c:v>
                      </c:pt>
                      <c:pt idx="151">
                        <c:v>26542</c:v>
                      </c:pt>
                      <c:pt idx="152">
                        <c:v>26572</c:v>
                      </c:pt>
                      <c:pt idx="153">
                        <c:v>26603</c:v>
                      </c:pt>
                      <c:pt idx="154">
                        <c:v>26633</c:v>
                      </c:pt>
                      <c:pt idx="155">
                        <c:v>26664</c:v>
                      </c:pt>
                      <c:pt idx="156">
                        <c:v>26695</c:v>
                      </c:pt>
                      <c:pt idx="157">
                        <c:v>26723</c:v>
                      </c:pt>
                      <c:pt idx="158">
                        <c:v>26754</c:v>
                      </c:pt>
                      <c:pt idx="159">
                        <c:v>26784</c:v>
                      </c:pt>
                      <c:pt idx="160">
                        <c:v>26815</c:v>
                      </c:pt>
                      <c:pt idx="161">
                        <c:v>26845</c:v>
                      </c:pt>
                      <c:pt idx="162">
                        <c:v>26876</c:v>
                      </c:pt>
                      <c:pt idx="163">
                        <c:v>26907</c:v>
                      </c:pt>
                      <c:pt idx="164">
                        <c:v>26937</c:v>
                      </c:pt>
                      <c:pt idx="165">
                        <c:v>26968</c:v>
                      </c:pt>
                      <c:pt idx="166">
                        <c:v>26998</c:v>
                      </c:pt>
                      <c:pt idx="167">
                        <c:v>27029</c:v>
                      </c:pt>
                      <c:pt idx="168">
                        <c:v>27060</c:v>
                      </c:pt>
                      <c:pt idx="169">
                        <c:v>27088</c:v>
                      </c:pt>
                      <c:pt idx="170">
                        <c:v>27119</c:v>
                      </c:pt>
                      <c:pt idx="171">
                        <c:v>27149</c:v>
                      </c:pt>
                      <c:pt idx="172">
                        <c:v>27180</c:v>
                      </c:pt>
                      <c:pt idx="173">
                        <c:v>27210</c:v>
                      </c:pt>
                      <c:pt idx="174">
                        <c:v>27241</c:v>
                      </c:pt>
                      <c:pt idx="175">
                        <c:v>27272</c:v>
                      </c:pt>
                      <c:pt idx="176">
                        <c:v>27302</c:v>
                      </c:pt>
                      <c:pt idx="177">
                        <c:v>27333</c:v>
                      </c:pt>
                      <c:pt idx="178">
                        <c:v>27363</c:v>
                      </c:pt>
                      <c:pt idx="179">
                        <c:v>27394</c:v>
                      </c:pt>
                      <c:pt idx="180">
                        <c:v>27425</c:v>
                      </c:pt>
                      <c:pt idx="181">
                        <c:v>27453</c:v>
                      </c:pt>
                      <c:pt idx="182">
                        <c:v>27484</c:v>
                      </c:pt>
                      <c:pt idx="183">
                        <c:v>27514</c:v>
                      </c:pt>
                      <c:pt idx="184">
                        <c:v>27545</c:v>
                      </c:pt>
                      <c:pt idx="185">
                        <c:v>27575</c:v>
                      </c:pt>
                      <c:pt idx="186">
                        <c:v>27606</c:v>
                      </c:pt>
                      <c:pt idx="187">
                        <c:v>27637</c:v>
                      </c:pt>
                      <c:pt idx="188">
                        <c:v>27667</c:v>
                      </c:pt>
                      <c:pt idx="189">
                        <c:v>27698</c:v>
                      </c:pt>
                      <c:pt idx="190">
                        <c:v>27728</c:v>
                      </c:pt>
                      <c:pt idx="191">
                        <c:v>27759</c:v>
                      </c:pt>
                      <c:pt idx="192">
                        <c:v>27790</c:v>
                      </c:pt>
                      <c:pt idx="193">
                        <c:v>27819</c:v>
                      </c:pt>
                      <c:pt idx="194">
                        <c:v>27850</c:v>
                      </c:pt>
                      <c:pt idx="195">
                        <c:v>27880</c:v>
                      </c:pt>
                      <c:pt idx="196">
                        <c:v>27911</c:v>
                      </c:pt>
                      <c:pt idx="197">
                        <c:v>27941</c:v>
                      </c:pt>
                      <c:pt idx="198">
                        <c:v>27972</c:v>
                      </c:pt>
                      <c:pt idx="199">
                        <c:v>28003</c:v>
                      </c:pt>
                      <c:pt idx="200">
                        <c:v>28033</c:v>
                      </c:pt>
                      <c:pt idx="201">
                        <c:v>28064</c:v>
                      </c:pt>
                      <c:pt idx="202">
                        <c:v>28094</c:v>
                      </c:pt>
                      <c:pt idx="203">
                        <c:v>28125</c:v>
                      </c:pt>
                      <c:pt idx="204">
                        <c:v>28156</c:v>
                      </c:pt>
                      <c:pt idx="205">
                        <c:v>28184</c:v>
                      </c:pt>
                      <c:pt idx="206">
                        <c:v>28215</c:v>
                      </c:pt>
                      <c:pt idx="207">
                        <c:v>28245</c:v>
                      </c:pt>
                      <c:pt idx="208">
                        <c:v>28276</c:v>
                      </c:pt>
                      <c:pt idx="209">
                        <c:v>28306</c:v>
                      </c:pt>
                      <c:pt idx="210">
                        <c:v>28337</c:v>
                      </c:pt>
                      <c:pt idx="211">
                        <c:v>28368</c:v>
                      </c:pt>
                      <c:pt idx="212">
                        <c:v>28398</c:v>
                      </c:pt>
                      <c:pt idx="213">
                        <c:v>28429</c:v>
                      </c:pt>
                      <c:pt idx="214">
                        <c:v>28459</c:v>
                      </c:pt>
                      <c:pt idx="215">
                        <c:v>28490</c:v>
                      </c:pt>
                      <c:pt idx="216">
                        <c:v>28521</c:v>
                      </c:pt>
                      <c:pt idx="217">
                        <c:v>28549</c:v>
                      </c:pt>
                      <c:pt idx="218">
                        <c:v>28580</c:v>
                      </c:pt>
                      <c:pt idx="219">
                        <c:v>28610</c:v>
                      </c:pt>
                      <c:pt idx="220">
                        <c:v>28641</c:v>
                      </c:pt>
                      <c:pt idx="221">
                        <c:v>28671</c:v>
                      </c:pt>
                      <c:pt idx="222">
                        <c:v>28702</c:v>
                      </c:pt>
                      <c:pt idx="223">
                        <c:v>28733</c:v>
                      </c:pt>
                      <c:pt idx="224">
                        <c:v>28763</c:v>
                      </c:pt>
                      <c:pt idx="225">
                        <c:v>28794</c:v>
                      </c:pt>
                      <c:pt idx="226">
                        <c:v>28824</c:v>
                      </c:pt>
                      <c:pt idx="227">
                        <c:v>28855</c:v>
                      </c:pt>
                      <c:pt idx="228">
                        <c:v>28886</c:v>
                      </c:pt>
                      <c:pt idx="229">
                        <c:v>28914</c:v>
                      </c:pt>
                      <c:pt idx="230">
                        <c:v>28945</c:v>
                      </c:pt>
                      <c:pt idx="231">
                        <c:v>28975</c:v>
                      </c:pt>
                      <c:pt idx="232">
                        <c:v>29006</c:v>
                      </c:pt>
                      <c:pt idx="233">
                        <c:v>29036</c:v>
                      </c:pt>
                      <c:pt idx="234">
                        <c:v>29067</c:v>
                      </c:pt>
                      <c:pt idx="235">
                        <c:v>29098</c:v>
                      </c:pt>
                      <c:pt idx="236">
                        <c:v>29128</c:v>
                      </c:pt>
                      <c:pt idx="237">
                        <c:v>29159</c:v>
                      </c:pt>
                      <c:pt idx="238">
                        <c:v>29189</c:v>
                      </c:pt>
                      <c:pt idx="239">
                        <c:v>29220</c:v>
                      </c:pt>
                      <c:pt idx="240">
                        <c:v>29251</c:v>
                      </c:pt>
                      <c:pt idx="241">
                        <c:v>29280</c:v>
                      </c:pt>
                      <c:pt idx="242">
                        <c:v>29311</c:v>
                      </c:pt>
                      <c:pt idx="243">
                        <c:v>29341</c:v>
                      </c:pt>
                      <c:pt idx="244">
                        <c:v>29372</c:v>
                      </c:pt>
                      <c:pt idx="245">
                        <c:v>29402</c:v>
                      </c:pt>
                      <c:pt idx="246">
                        <c:v>29433</c:v>
                      </c:pt>
                      <c:pt idx="247">
                        <c:v>29464</c:v>
                      </c:pt>
                      <c:pt idx="248">
                        <c:v>29494</c:v>
                      </c:pt>
                      <c:pt idx="249">
                        <c:v>29525</c:v>
                      </c:pt>
                      <c:pt idx="250">
                        <c:v>29555</c:v>
                      </c:pt>
                      <c:pt idx="251">
                        <c:v>29586</c:v>
                      </c:pt>
                      <c:pt idx="252">
                        <c:v>29617</c:v>
                      </c:pt>
                      <c:pt idx="253">
                        <c:v>29645</c:v>
                      </c:pt>
                      <c:pt idx="254">
                        <c:v>29676</c:v>
                      </c:pt>
                      <c:pt idx="255">
                        <c:v>29706</c:v>
                      </c:pt>
                      <c:pt idx="256">
                        <c:v>29737</c:v>
                      </c:pt>
                      <c:pt idx="257">
                        <c:v>29767</c:v>
                      </c:pt>
                      <c:pt idx="258">
                        <c:v>29798</c:v>
                      </c:pt>
                      <c:pt idx="259">
                        <c:v>29829</c:v>
                      </c:pt>
                      <c:pt idx="260">
                        <c:v>29859</c:v>
                      </c:pt>
                      <c:pt idx="261">
                        <c:v>29890</c:v>
                      </c:pt>
                      <c:pt idx="262">
                        <c:v>29920</c:v>
                      </c:pt>
                      <c:pt idx="263">
                        <c:v>29951</c:v>
                      </c:pt>
                      <c:pt idx="264">
                        <c:v>29982</c:v>
                      </c:pt>
                      <c:pt idx="265">
                        <c:v>30010</c:v>
                      </c:pt>
                      <c:pt idx="266">
                        <c:v>30041</c:v>
                      </c:pt>
                      <c:pt idx="267">
                        <c:v>30071</c:v>
                      </c:pt>
                      <c:pt idx="268">
                        <c:v>30102</c:v>
                      </c:pt>
                      <c:pt idx="269">
                        <c:v>30132</c:v>
                      </c:pt>
                      <c:pt idx="270">
                        <c:v>30163</c:v>
                      </c:pt>
                      <c:pt idx="271">
                        <c:v>30194</c:v>
                      </c:pt>
                      <c:pt idx="272">
                        <c:v>30224</c:v>
                      </c:pt>
                      <c:pt idx="273">
                        <c:v>30255</c:v>
                      </c:pt>
                      <c:pt idx="274">
                        <c:v>30285</c:v>
                      </c:pt>
                      <c:pt idx="275">
                        <c:v>30316</c:v>
                      </c:pt>
                      <c:pt idx="276">
                        <c:v>30347</c:v>
                      </c:pt>
                      <c:pt idx="277">
                        <c:v>30375</c:v>
                      </c:pt>
                      <c:pt idx="278">
                        <c:v>30406</c:v>
                      </c:pt>
                      <c:pt idx="279">
                        <c:v>30436</c:v>
                      </c:pt>
                      <c:pt idx="280">
                        <c:v>30467</c:v>
                      </c:pt>
                      <c:pt idx="281">
                        <c:v>30497</c:v>
                      </c:pt>
                      <c:pt idx="282">
                        <c:v>30528</c:v>
                      </c:pt>
                      <c:pt idx="283">
                        <c:v>30559</c:v>
                      </c:pt>
                      <c:pt idx="284">
                        <c:v>30589</c:v>
                      </c:pt>
                      <c:pt idx="285">
                        <c:v>30620</c:v>
                      </c:pt>
                      <c:pt idx="286">
                        <c:v>30650</c:v>
                      </c:pt>
                      <c:pt idx="287">
                        <c:v>30681</c:v>
                      </c:pt>
                      <c:pt idx="288">
                        <c:v>30712</c:v>
                      </c:pt>
                      <c:pt idx="289">
                        <c:v>30741</c:v>
                      </c:pt>
                      <c:pt idx="290">
                        <c:v>30772</c:v>
                      </c:pt>
                      <c:pt idx="291">
                        <c:v>30802</c:v>
                      </c:pt>
                      <c:pt idx="292">
                        <c:v>30833</c:v>
                      </c:pt>
                      <c:pt idx="293">
                        <c:v>30863</c:v>
                      </c:pt>
                      <c:pt idx="294">
                        <c:v>30894</c:v>
                      </c:pt>
                      <c:pt idx="295">
                        <c:v>30925</c:v>
                      </c:pt>
                      <c:pt idx="296">
                        <c:v>30955</c:v>
                      </c:pt>
                      <c:pt idx="297">
                        <c:v>30986</c:v>
                      </c:pt>
                      <c:pt idx="298">
                        <c:v>31016</c:v>
                      </c:pt>
                      <c:pt idx="299">
                        <c:v>31047</c:v>
                      </c:pt>
                      <c:pt idx="300">
                        <c:v>31078</c:v>
                      </c:pt>
                      <c:pt idx="301">
                        <c:v>31106</c:v>
                      </c:pt>
                      <c:pt idx="302">
                        <c:v>31137</c:v>
                      </c:pt>
                      <c:pt idx="303">
                        <c:v>31167</c:v>
                      </c:pt>
                      <c:pt idx="304">
                        <c:v>31198</c:v>
                      </c:pt>
                      <c:pt idx="305">
                        <c:v>31228</c:v>
                      </c:pt>
                      <c:pt idx="306">
                        <c:v>31259</c:v>
                      </c:pt>
                      <c:pt idx="307">
                        <c:v>31290</c:v>
                      </c:pt>
                      <c:pt idx="308">
                        <c:v>31320</c:v>
                      </c:pt>
                      <c:pt idx="309">
                        <c:v>31351</c:v>
                      </c:pt>
                      <c:pt idx="310">
                        <c:v>31381</c:v>
                      </c:pt>
                      <c:pt idx="311">
                        <c:v>31412</c:v>
                      </c:pt>
                      <c:pt idx="312">
                        <c:v>31443</c:v>
                      </c:pt>
                      <c:pt idx="313">
                        <c:v>31471</c:v>
                      </c:pt>
                      <c:pt idx="314">
                        <c:v>31502</c:v>
                      </c:pt>
                      <c:pt idx="315">
                        <c:v>31532</c:v>
                      </c:pt>
                      <c:pt idx="316">
                        <c:v>31563</c:v>
                      </c:pt>
                      <c:pt idx="317">
                        <c:v>31593</c:v>
                      </c:pt>
                      <c:pt idx="318">
                        <c:v>31624</c:v>
                      </c:pt>
                      <c:pt idx="319">
                        <c:v>31655</c:v>
                      </c:pt>
                      <c:pt idx="320">
                        <c:v>31685</c:v>
                      </c:pt>
                      <c:pt idx="321">
                        <c:v>31716</c:v>
                      </c:pt>
                      <c:pt idx="322">
                        <c:v>31746</c:v>
                      </c:pt>
                      <c:pt idx="323">
                        <c:v>31777</c:v>
                      </c:pt>
                      <c:pt idx="324">
                        <c:v>31808</c:v>
                      </c:pt>
                      <c:pt idx="325">
                        <c:v>31836</c:v>
                      </c:pt>
                      <c:pt idx="326">
                        <c:v>31867</c:v>
                      </c:pt>
                      <c:pt idx="327">
                        <c:v>31897</c:v>
                      </c:pt>
                      <c:pt idx="328">
                        <c:v>31928</c:v>
                      </c:pt>
                      <c:pt idx="329">
                        <c:v>31958</c:v>
                      </c:pt>
                      <c:pt idx="330">
                        <c:v>31989</c:v>
                      </c:pt>
                      <c:pt idx="331">
                        <c:v>32020</c:v>
                      </c:pt>
                      <c:pt idx="332">
                        <c:v>32050</c:v>
                      </c:pt>
                      <c:pt idx="333">
                        <c:v>32081</c:v>
                      </c:pt>
                      <c:pt idx="334">
                        <c:v>32111</c:v>
                      </c:pt>
                      <c:pt idx="335">
                        <c:v>32142</c:v>
                      </c:pt>
                      <c:pt idx="336">
                        <c:v>32173</c:v>
                      </c:pt>
                      <c:pt idx="337">
                        <c:v>32202</c:v>
                      </c:pt>
                      <c:pt idx="338">
                        <c:v>32233</c:v>
                      </c:pt>
                      <c:pt idx="339">
                        <c:v>32263</c:v>
                      </c:pt>
                      <c:pt idx="340">
                        <c:v>32294</c:v>
                      </c:pt>
                      <c:pt idx="341">
                        <c:v>32324</c:v>
                      </c:pt>
                      <c:pt idx="342">
                        <c:v>32355</c:v>
                      </c:pt>
                      <c:pt idx="343">
                        <c:v>32386</c:v>
                      </c:pt>
                      <c:pt idx="344">
                        <c:v>32416</c:v>
                      </c:pt>
                      <c:pt idx="345">
                        <c:v>32447</c:v>
                      </c:pt>
                      <c:pt idx="346">
                        <c:v>32477</c:v>
                      </c:pt>
                      <c:pt idx="347">
                        <c:v>32508</c:v>
                      </c:pt>
                      <c:pt idx="348">
                        <c:v>32539</c:v>
                      </c:pt>
                      <c:pt idx="349">
                        <c:v>32567</c:v>
                      </c:pt>
                      <c:pt idx="350">
                        <c:v>32598</c:v>
                      </c:pt>
                      <c:pt idx="351">
                        <c:v>32628</c:v>
                      </c:pt>
                      <c:pt idx="352">
                        <c:v>32659</c:v>
                      </c:pt>
                      <c:pt idx="353">
                        <c:v>32689</c:v>
                      </c:pt>
                      <c:pt idx="354">
                        <c:v>32720</c:v>
                      </c:pt>
                      <c:pt idx="355">
                        <c:v>32751</c:v>
                      </c:pt>
                      <c:pt idx="356">
                        <c:v>32781</c:v>
                      </c:pt>
                      <c:pt idx="357">
                        <c:v>32812</c:v>
                      </c:pt>
                      <c:pt idx="358">
                        <c:v>32842</c:v>
                      </c:pt>
                      <c:pt idx="359">
                        <c:v>32873</c:v>
                      </c:pt>
                      <c:pt idx="360">
                        <c:v>32904</c:v>
                      </c:pt>
                      <c:pt idx="361">
                        <c:v>32932</c:v>
                      </c:pt>
                      <c:pt idx="362">
                        <c:v>32963</c:v>
                      </c:pt>
                      <c:pt idx="363">
                        <c:v>32993</c:v>
                      </c:pt>
                      <c:pt idx="364">
                        <c:v>33024</c:v>
                      </c:pt>
                      <c:pt idx="365">
                        <c:v>33054</c:v>
                      </c:pt>
                      <c:pt idx="366">
                        <c:v>33085</c:v>
                      </c:pt>
                      <c:pt idx="367">
                        <c:v>33116</c:v>
                      </c:pt>
                      <c:pt idx="368">
                        <c:v>33146</c:v>
                      </c:pt>
                      <c:pt idx="369">
                        <c:v>33177</c:v>
                      </c:pt>
                      <c:pt idx="370">
                        <c:v>33207</c:v>
                      </c:pt>
                      <c:pt idx="371">
                        <c:v>33238</c:v>
                      </c:pt>
                      <c:pt idx="372">
                        <c:v>33269</c:v>
                      </c:pt>
                      <c:pt idx="373">
                        <c:v>33297</c:v>
                      </c:pt>
                      <c:pt idx="374">
                        <c:v>33328</c:v>
                      </c:pt>
                      <c:pt idx="375">
                        <c:v>33358</c:v>
                      </c:pt>
                      <c:pt idx="376">
                        <c:v>33389</c:v>
                      </c:pt>
                      <c:pt idx="377">
                        <c:v>33419</c:v>
                      </c:pt>
                      <c:pt idx="378">
                        <c:v>33450</c:v>
                      </c:pt>
                      <c:pt idx="379">
                        <c:v>33481</c:v>
                      </c:pt>
                      <c:pt idx="380">
                        <c:v>33511</c:v>
                      </c:pt>
                      <c:pt idx="381">
                        <c:v>33542</c:v>
                      </c:pt>
                      <c:pt idx="382">
                        <c:v>33572</c:v>
                      </c:pt>
                      <c:pt idx="383">
                        <c:v>33603</c:v>
                      </c:pt>
                      <c:pt idx="384">
                        <c:v>33634</c:v>
                      </c:pt>
                      <c:pt idx="385">
                        <c:v>33663</c:v>
                      </c:pt>
                      <c:pt idx="386">
                        <c:v>33694</c:v>
                      </c:pt>
                      <c:pt idx="387">
                        <c:v>33724</c:v>
                      </c:pt>
                      <c:pt idx="388">
                        <c:v>33755</c:v>
                      </c:pt>
                      <c:pt idx="389">
                        <c:v>33785</c:v>
                      </c:pt>
                      <c:pt idx="390">
                        <c:v>33816</c:v>
                      </c:pt>
                      <c:pt idx="391">
                        <c:v>33847</c:v>
                      </c:pt>
                      <c:pt idx="392">
                        <c:v>33877</c:v>
                      </c:pt>
                      <c:pt idx="393">
                        <c:v>33908</c:v>
                      </c:pt>
                      <c:pt idx="394">
                        <c:v>33938</c:v>
                      </c:pt>
                      <c:pt idx="395">
                        <c:v>33969</c:v>
                      </c:pt>
                      <c:pt idx="396">
                        <c:v>34000</c:v>
                      </c:pt>
                      <c:pt idx="397">
                        <c:v>34028</c:v>
                      </c:pt>
                      <c:pt idx="398">
                        <c:v>34059</c:v>
                      </c:pt>
                      <c:pt idx="399">
                        <c:v>34089</c:v>
                      </c:pt>
                      <c:pt idx="400">
                        <c:v>34120</c:v>
                      </c:pt>
                      <c:pt idx="401">
                        <c:v>34150</c:v>
                      </c:pt>
                      <c:pt idx="402">
                        <c:v>34181</c:v>
                      </c:pt>
                      <c:pt idx="403">
                        <c:v>34212</c:v>
                      </c:pt>
                      <c:pt idx="404">
                        <c:v>34242</c:v>
                      </c:pt>
                      <c:pt idx="405">
                        <c:v>34273</c:v>
                      </c:pt>
                      <c:pt idx="406">
                        <c:v>34303</c:v>
                      </c:pt>
                      <c:pt idx="407">
                        <c:v>34334</c:v>
                      </c:pt>
                      <c:pt idx="408">
                        <c:v>34365</c:v>
                      </c:pt>
                      <c:pt idx="409">
                        <c:v>34393</c:v>
                      </c:pt>
                      <c:pt idx="410">
                        <c:v>34424</c:v>
                      </c:pt>
                      <c:pt idx="411">
                        <c:v>34454</c:v>
                      </c:pt>
                      <c:pt idx="412">
                        <c:v>34485</c:v>
                      </c:pt>
                      <c:pt idx="413">
                        <c:v>34515</c:v>
                      </c:pt>
                      <c:pt idx="414">
                        <c:v>34546</c:v>
                      </c:pt>
                      <c:pt idx="415">
                        <c:v>34577</c:v>
                      </c:pt>
                      <c:pt idx="416">
                        <c:v>34607</c:v>
                      </c:pt>
                      <c:pt idx="417">
                        <c:v>34638</c:v>
                      </c:pt>
                      <c:pt idx="418">
                        <c:v>34668</c:v>
                      </c:pt>
                      <c:pt idx="419">
                        <c:v>34699</c:v>
                      </c:pt>
                      <c:pt idx="420">
                        <c:v>34730</c:v>
                      </c:pt>
                      <c:pt idx="421">
                        <c:v>34758</c:v>
                      </c:pt>
                      <c:pt idx="422">
                        <c:v>34789</c:v>
                      </c:pt>
                      <c:pt idx="423">
                        <c:v>34819</c:v>
                      </c:pt>
                      <c:pt idx="424">
                        <c:v>34850</c:v>
                      </c:pt>
                      <c:pt idx="425">
                        <c:v>34880</c:v>
                      </c:pt>
                      <c:pt idx="426">
                        <c:v>34911</c:v>
                      </c:pt>
                      <c:pt idx="427">
                        <c:v>34942</c:v>
                      </c:pt>
                      <c:pt idx="428">
                        <c:v>34972</c:v>
                      </c:pt>
                      <c:pt idx="429">
                        <c:v>35003</c:v>
                      </c:pt>
                      <c:pt idx="430">
                        <c:v>35033</c:v>
                      </c:pt>
                      <c:pt idx="431">
                        <c:v>35064</c:v>
                      </c:pt>
                      <c:pt idx="432">
                        <c:v>35095</c:v>
                      </c:pt>
                      <c:pt idx="433">
                        <c:v>35124</c:v>
                      </c:pt>
                      <c:pt idx="434">
                        <c:v>35155</c:v>
                      </c:pt>
                      <c:pt idx="435">
                        <c:v>35185</c:v>
                      </c:pt>
                      <c:pt idx="436">
                        <c:v>35216</c:v>
                      </c:pt>
                      <c:pt idx="437">
                        <c:v>35246</c:v>
                      </c:pt>
                      <c:pt idx="438">
                        <c:v>35277</c:v>
                      </c:pt>
                      <c:pt idx="439">
                        <c:v>35308</c:v>
                      </c:pt>
                      <c:pt idx="440">
                        <c:v>35338</c:v>
                      </c:pt>
                      <c:pt idx="441">
                        <c:v>35369</c:v>
                      </c:pt>
                      <c:pt idx="442">
                        <c:v>35399</c:v>
                      </c:pt>
                      <c:pt idx="443">
                        <c:v>35430</c:v>
                      </c:pt>
                      <c:pt idx="444">
                        <c:v>35461</c:v>
                      </c:pt>
                      <c:pt idx="445">
                        <c:v>35489</c:v>
                      </c:pt>
                      <c:pt idx="446">
                        <c:v>35520</c:v>
                      </c:pt>
                      <c:pt idx="447">
                        <c:v>35550</c:v>
                      </c:pt>
                      <c:pt idx="448">
                        <c:v>35581</c:v>
                      </c:pt>
                      <c:pt idx="449">
                        <c:v>35611</c:v>
                      </c:pt>
                      <c:pt idx="450">
                        <c:v>35642</c:v>
                      </c:pt>
                      <c:pt idx="451">
                        <c:v>35673</c:v>
                      </c:pt>
                      <c:pt idx="452">
                        <c:v>35703</c:v>
                      </c:pt>
                      <c:pt idx="453">
                        <c:v>35734</c:v>
                      </c:pt>
                      <c:pt idx="454">
                        <c:v>35764</c:v>
                      </c:pt>
                      <c:pt idx="455">
                        <c:v>35795</c:v>
                      </c:pt>
                      <c:pt idx="456">
                        <c:v>35826</c:v>
                      </c:pt>
                      <c:pt idx="457">
                        <c:v>35854</c:v>
                      </c:pt>
                      <c:pt idx="458">
                        <c:v>35885</c:v>
                      </c:pt>
                      <c:pt idx="459">
                        <c:v>35915</c:v>
                      </c:pt>
                      <c:pt idx="460">
                        <c:v>35946</c:v>
                      </c:pt>
                      <c:pt idx="461">
                        <c:v>35976</c:v>
                      </c:pt>
                      <c:pt idx="462">
                        <c:v>36007</c:v>
                      </c:pt>
                      <c:pt idx="463">
                        <c:v>36038</c:v>
                      </c:pt>
                      <c:pt idx="464">
                        <c:v>36068</c:v>
                      </c:pt>
                      <c:pt idx="465">
                        <c:v>36099</c:v>
                      </c:pt>
                      <c:pt idx="466">
                        <c:v>36129</c:v>
                      </c:pt>
                      <c:pt idx="467">
                        <c:v>36160</c:v>
                      </c:pt>
                      <c:pt idx="468">
                        <c:v>36191</c:v>
                      </c:pt>
                      <c:pt idx="469">
                        <c:v>36219</c:v>
                      </c:pt>
                      <c:pt idx="470">
                        <c:v>36250</c:v>
                      </c:pt>
                      <c:pt idx="471">
                        <c:v>36280</c:v>
                      </c:pt>
                      <c:pt idx="472">
                        <c:v>36311</c:v>
                      </c:pt>
                      <c:pt idx="473">
                        <c:v>36341</c:v>
                      </c:pt>
                      <c:pt idx="474">
                        <c:v>36372</c:v>
                      </c:pt>
                      <c:pt idx="475">
                        <c:v>36403</c:v>
                      </c:pt>
                      <c:pt idx="476">
                        <c:v>36433</c:v>
                      </c:pt>
                      <c:pt idx="477">
                        <c:v>36464</c:v>
                      </c:pt>
                      <c:pt idx="478">
                        <c:v>36494</c:v>
                      </c:pt>
                      <c:pt idx="479">
                        <c:v>36525</c:v>
                      </c:pt>
                      <c:pt idx="480">
                        <c:v>36556</c:v>
                      </c:pt>
                      <c:pt idx="481">
                        <c:v>36585</c:v>
                      </c:pt>
                      <c:pt idx="482">
                        <c:v>36616</c:v>
                      </c:pt>
                      <c:pt idx="483">
                        <c:v>36646</c:v>
                      </c:pt>
                      <c:pt idx="484">
                        <c:v>36677</c:v>
                      </c:pt>
                      <c:pt idx="485">
                        <c:v>36707</c:v>
                      </c:pt>
                      <c:pt idx="486">
                        <c:v>36738</c:v>
                      </c:pt>
                      <c:pt idx="487">
                        <c:v>36769</c:v>
                      </c:pt>
                      <c:pt idx="488">
                        <c:v>36799</c:v>
                      </c:pt>
                      <c:pt idx="489">
                        <c:v>36830</c:v>
                      </c:pt>
                      <c:pt idx="490">
                        <c:v>36860</c:v>
                      </c:pt>
                      <c:pt idx="491">
                        <c:v>36891</c:v>
                      </c:pt>
                      <c:pt idx="492">
                        <c:v>36922</c:v>
                      </c:pt>
                      <c:pt idx="493">
                        <c:v>36950</c:v>
                      </c:pt>
                      <c:pt idx="494">
                        <c:v>36981</c:v>
                      </c:pt>
                      <c:pt idx="495">
                        <c:v>37011</c:v>
                      </c:pt>
                      <c:pt idx="496">
                        <c:v>37042</c:v>
                      </c:pt>
                      <c:pt idx="497">
                        <c:v>37072</c:v>
                      </c:pt>
                      <c:pt idx="498">
                        <c:v>37103</c:v>
                      </c:pt>
                      <c:pt idx="499">
                        <c:v>37134</c:v>
                      </c:pt>
                      <c:pt idx="500">
                        <c:v>37164</c:v>
                      </c:pt>
                      <c:pt idx="501">
                        <c:v>37195</c:v>
                      </c:pt>
                      <c:pt idx="502">
                        <c:v>37225</c:v>
                      </c:pt>
                      <c:pt idx="503">
                        <c:v>37256</c:v>
                      </c:pt>
                      <c:pt idx="504">
                        <c:v>37287</c:v>
                      </c:pt>
                      <c:pt idx="505">
                        <c:v>37315</c:v>
                      </c:pt>
                      <c:pt idx="506">
                        <c:v>37346</c:v>
                      </c:pt>
                      <c:pt idx="507">
                        <c:v>37376</c:v>
                      </c:pt>
                      <c:pt idx="508">
                        <c:v>37407</c:v>
                      </c:pt>
                      <c:pt idx="509">
                        <c:v>37437</c:v>
                      </c:pt>
                      <c:pt idx="510">
                        <c:v>37468</c:v>
                      </c:pt>
                      <c:pt idx="511">
                        <c:v>37499</c:v>
                      </c:pt>
                      <c:pt idx="512">
                        <c:v>37529</c:v>
                      </c:pt>
                      <c:pt idx="513">
                        <c:v>37560</c:v>
                      </c:pt>
                      <c:pt idx="514">
                        <c:v>37590</c:v>
                      </c:pt>
                      <c:pt idx="515">
                        <c:v>37621</c:v>
                      </c:pt>
                      <c:pt idx="516">
                        <c:v>37652</c:v>
                      </c:pt>
                      <c:pt idx="517">
                        <c:v>37680</c:v>
                      </c:pt>
                      <c:pt idx="518">
                        <c:v>37711</c:v>
                      </c:pt>
                      <c:pt idx="519">
                        <c:v>37741</c:v>
                      </c:pt>
                      <c:pt idx="520">
                        <c:v>37772</c:v>
                      </c:pt>
                      <c:pt idx="521">
                        <c:v>37802</c:v>
                      </c:pt>
                      <c:pt idx="522">
                        <c:v>37833</c:v>
                      </c:pt>
                      <c:pt idx="523">
                        <c:v>37864</c:v>
                      </c:pt>
                      <c:pt idx="524">
                        <c:v>37894</c:v>
                      </c:pt>
                      <c:pt idx="525">
                        <c:v>37925</c:v>
                      </c:pt>
                      <c:pt idx="526">
                        <c:v>37955</c:v>
                      </c:pt>
                      <c:pt idx="527">
                        <c:v>37986</c:v>
                      </c:pt>
                      <c:pt idx="528">
                        <c:v>38017</c:v>
                      </c:pt>
                      <c:pt idx="529">
                        <c:v>38046</c:v>
                      </c:pt>
                      <c:pt idx="530">
                        <c:v>38077</c:v>
                      </c:pt>
                      <c:pt idx="531">
                        <c:v>38107</c:v>
                      </c:pt>
                      <c:pt idx="532">
                        <c:v>38138</c:v>
                      </c:pt>
                      <c:pt idx="533">
                        <c:v>38168</c:v>
                      </c:pt>
                      <c:pt idx="534">
                        <c:v>38199</c:v>
                      </c:pt>
                      <c:pt idx="535">
                        <c:v>38230</c:v>
                      </c:pt>
                      <c:pt idx="536">
                        <c:v>38260</c:v>
                      </c:pt>
                      <c:pt idx="537">
                        <c:v>38291</c:v>
                      </c:pt>
                      <c:pt idx="538">
                        <c:v>38321</c:v>
                      </c:pt>
                      <c:pt idx="539">
                        <c:v>38352</c:v>
                      </c:pt>
                      <c:pt idx="540">
                        <c:v>38383</c:v>
                      </c:pt>
                      <c:pt idx="541">
                        <c:v>38411</c:v>
                      </c:pt>
                      <c:pt idx="542">
                        <c:v>38442</c:v>
                      </c:pt>
                      <c:pt idx="543">
                        <c:v>38472</c:v>
                      </c:pt>
                      <c:pt idx="544">
                        <c:v>38503</c:v>
                      </c:pt>
                      <c:pt idx="545">
                        <c:v>38533</c:v>
                      </c:pt>
                      <c:pt idx="546">
                        <c:v>38564</c:v>
                      </c:pt>
                      <c:pt idx="547">
                        <c:v>38595</c:v>
                      </c:pt>
                      <c:pt idx="548">
                        <c:v>38625</c:v>
                      </c:pt>
                      <c:pt idx="549">
                        <c:v>38656</c:v>
                      </c:pt>
                      <c:pt idx="550">
                        <c:v>38686</c:v>
                      </c:pt>
                      <c:pt idx="551">
                        <c:v>38717</c:v>
                      </c:pt>
                      <c:pt idx="552">
                        <c:v>38748</c:v>
                      </c:pt>
                      <c:pt idx="553">
                        <c:v>38776</c:v>
                      </c:pt>
                      <c:pt idx="554">
                        <c:v>38807</c:v>
                      </c:pt>
                      <c:pt idx="555">
                        <c:v>38837</c:v>
                      </c:pt>
                      <c:pt idx="556">
                        <c:v>38868</c:v>
                      </c:pt>
                      <c:pt idx="557">
                        <c:v>38898</c:v>
                      </c:pt>
                      <c:pt idx="558">
                        <c:v>38929</c:v>
                      </c:pt>
                      <c:pt idx="559">
                        <c:v>38960</c:v>
                      </c:pt>
                      <c:pt idx="560">
                        <c:v>38990</c:v>
                      </c:pt>
                      <c:pt idx="561">
                        <c:v>39021</c:v>
                      </c:pt>
                      <c:pt idx="562">
                        <c:v>39051</c:v>
                      </c:pt>
                      <c:pt idx="563">
                        <c:v>39082</c:v>
                      </c:pt>
                      <c:pt idx="564">
                        <c:v>39113</c:v>
                      </c:pt>
                      <c:pt idx="565">
                        <c:v>39141</c:v>
                      </c:pt>
                      <c:pt idx="566">
                        <c:v>39172</c:v>
                      </c:pt>
                      <c:pt idx="567">
                        <c:v>39202</c:v>
                      </c:pt>
                      <c:pt idx="568">
                        <c:v>39233</c:v>
                      </c:pt>
                      <c:pt idx="569">
                        <c:v>39263</c:v>
                      </c:pt>
                      <c:pt idx="570">
                        <c:v>39294</c:v>
                      </c:pt>
                      <c:pt idx="571">
                        <c:v>39325</c:v>
                      </c:pt>
                      <c:pt idx="572">
                        <c:v>39355</c:v>
                      </c:pt>
                      <c:pt idx="573">
                        <c:v>39386</c:v>
                      </c:pt>
                      <c:pt idx="574">
                        <c:v>39416</c:v>
                      </c:pt>
                      <c:pt idx="575">
                        <c:v>39447</c:v>
                      </c:pt>
                      <c:pt idx="576">
                        <c:v>39478</c:v>
                      </c:pt>
                      <c:pt idx="577">
                        <c:v>39507</c:v>
                      </c:pt>
                      <c:pt idx="578">
                        <c:v>39538</c:v>
                      </c:pt>
                      <c:pt idx="579">
                        <c:v>39568</c:v>
                      </c:pt>
                      <c:pt idx="580">
                        <c:v>39599</c:v>
                      </c:pt>
                      <c:pt idx="581">
                        <c:v>39629</c:v>
                      </c:pt>
                      <c:pt idx="582">
                        <c:v>39660</c:v>
                      </c:pt>
                      <c:pt idx="583">
                        <c:v>39691</c:v>
                      </c:pt>
                      <c:pt idx="584">
                        <c:v>39721</c:v>
                      </c:pt>
                      <c:pt idx="585">
                        <c:v>39752</c:v>
                      </c:pt>
                      <c:pt idx="586">
                        <c:v>39782</c:v>
                      </c:pt>
                      <c:pt idx="587">
                        <c:v>39813</c:v>
                      </c:pt>
                      <c:pt idx="588">
                        <c:v>39844</c:v>
                      </c:pt>
                      <c:pt idx="589">
                        <c:v>39872</c:v>
                      </c:pt>
                      <c:pt idx="590">
                        <c:v>39903</c:v>
                      </c:pt>
                      <c:pt idx="591">
                        <c:v>39933</c:v>
                      </c:pt>
                      <c:pt idx="592">
                        <c:v>39964</c:v>
                      </c:pt>
                      <c:pt idx="593">
                        <c:v>39994</c:v>
                      </c:pt>
                      <c:pt idx="594">
                        <c:v>40025</c:v>
                      </c:pt>
                      <c:pt idx="595">
                        <c:v>40056</c:v>
                      </c:pt>
                      <c:pt idx="596">
                        <c:v>40086</c:v>
                      </c:pt>
                      <c:pt idx="597">
                        <c:v>40117</c:v>
                      </c:pt>
                      <c:pt idx="598">
                        <c:v>40147</c:v>
                      </c:pt>
                      <c:pt idx="599">
                        <c:v>40178</c:v>
                      </c:pt>
                      <c:pt idx="600">
                        <c:v>40209</c:v>
                      </c:pt>
                      <c:pt idx="601">
                        <c:v>40237</c:v>
                      </c:pt>
                      <c:pt idx="602">
                        <c:v>40268</c:v>
                      </c:pt>
                      <c:pt idx="603">
                        <c:v>40298</c:v>
                      </c:pt>
                      <c:pt idx="604">
                        <c:v>40329</c:v>
                      </c:pt>
                      <c:pt idx="605">
                        <c:v>40359</c:v>
                      </c:pt>
                      <c:pt idx="606">
                        <c:v>40390</c:v>
                      </c:pt>
                      <c:pt idx="607">
                        <c:v>40421</c:v>
                      </c:pt>
                      <c:pt idx="608">
                        <c:v>40451</c:v>
                      </c:pt>
                      <c:pt idx="609">
                        <c:v>40482</c:v>
                      </c:pt>
                      <c:pt idx="610">
                        <c:v>40512</c:v>
                      </c:pt>
                      <c:pt idx="611">
                        <c:v>40543</c:v>
                      </c:pt>
                      <c:pt idx="612">
                        <c:v>40574</c:v>
                      </c:pt>
                      <c:pt idx="613">
                        <c:v>40602</c:v>
                      </c:pt>
                      <c:pt idx="614">
                        <c:v>40633</c:v>
                      </c:pt>
                      <c:pt idx="615">
                        <c:v>40663</c:v>
                      </c:pt>
                      <c:pt idx="616">
                        <c:v>40694</c:v>
                      </c:pt>
                      <c:pt idx="617">
                        <c:v>40724</c:v>
                      </c:pt>
                      <c:pt idx="618">
                        <c:v>40755</c:v>
                      </c:pt>
                      <c:pt idx="619">
                        <c:v>40786</c:v>
                      </c:pt>
                      <c:pt idx="620">
                        <c:v>40816</c:v>
                      </c:pt>
                      <c:pt idx="621">
                        <c:v>40847</c:v>
                      </c:pt>
                      <c:pt idx="622">
                        <c:v>40877</c:v>
                      </c:pt>
                      <c:pt idx="623">
                        <c:v>40908</c:v>
                      </c:pt>
                      <c:pt idx="624">
                        <c:v>40939</c:v>
                      </c:pt>
                      <c:pt idx="625">
                        <c:v>40968</c:v>
                      </c:pt>
                      <c:pt idx="626">
                        <c:v>40999</c:v>
                      </c:pt>
                      <c:pt idx="627">
                        <c:v>41029</c:v>
                      </c:pt>
                      <c:pt idx="628">
                        <c:v>41060</c:v>
                      </c:pt>
                      <c:pt idx="629">
                        <c:v>41090</c:v>
                      </c:pt>
                      <c:pt idx="630">
                        <c:v>41121</c:v>
                      </c:pt>
                      <c:pt idx="631">
                        <c:v>41152</c:v>
                      </c:pt>
                      <c:pt idx="632">
                        <c:v>41182</c:v>
                      </c:pt>
                      <c:pt idx="633">
                        <c:v>41213</c:v>
                      </c:pt>
                      <c:pt idx="634">
                        <c:v>41243</c:v>
                      </c:pt>
                      <c:pt idx="635">
                        <c:v>41274</c:v>
                      </c:pt>
                      <c:pt idx="636">
                        <c:v>41305</c:v>
                      </c:pt>
                      <c:pt idx="637">
                        <c:v>41333</c:v>
                      </c:pt>
                      <c:pt idx="638">
                        <c:v>41364</c:v>
                      </c:pt>
                      <c:pt idx="639">
                        <c:v>41394</c:v>
                      </c:pt>
                      <c:pt idx="640">
                        <c:v>41425</c:v>
                      </c:pt>
                      <c:pt idx="641">
                        <c:v>41455</c:v>
                      </c:pt>
                      <c:pt idx="642">
                        <c:v>41486</c:v>
                      </c:pt>
                      <c:pt idx="643">
                        <c:v>41517</c:v>
                      </c:pt>
                      <c:pt idx="644">
                        <c:v>41547</c:v>
                      </c:pt>
                      <c:pt idx="645">
                        <c:v>41578</c:v>
                      </c:pt>
                      <c:pt idx="646">
                        <c:v>41608</c:v>
                      </c:pt>
                      <c:pt idx="647">
                        <c:v>41639</c:v>
                      </c:pt>
                      <c:pt idx="648">
                        <c:v>41670</c:v>
                      </c:pt>
                      <c:pt idx="649">
                        <c:v>41698</c:v>
                      </c:pt>
                      <c:pt idx="650">
                        <c:v>41729</c:v>
                      </c:pt>
                      <c:pt idx="651">
                        <c:v>41759</c:v>
                      </c:pt>
                      <c:pt idx="652">
                        <c:v>41790</c:v>
                      </c:pt>
                      <c:pt idx="653">
                        <c:v>41820</c:v>
                      </c:pt>
                      <c:pt idx="654">
                        <c:v>41851</c:v>
                      </c:pt>
                      <c:pt idx="655">
                        <c:v>41882</c:v>
                      </c:pt>
                      <c:pt idx="656">
                        <c:v>41912</c:v>
                      </c:pt>
                      <c:pt idx="657">
                        <c:v>41943</c:v>
                      </c:pt>
                      <c:pt idx="658">
                        <c:v>41973</c:v>
                      </c:pt>
                      <c:pt idx="659">
                        <c:v>42004</c:v>
                      </c:pt>
                      <c:pt idx="660">
                        <c:v>42035</c:v>
                      </c:pt>
                      <c:pt idx="661">
                        <c:v>42063</c:v>
                      </c:pt>
                      <c:pt idx="662">
                        <c:v>42094</c:v>
                      </c:pt>
                      <c:pt idx="663">
                        <c:v>42124</c:v>
                      </c:pt>
                      <c:pt idx="664">
                        <c:v>42155</c:v>
                      </c:pt>
                      <c:pt idx="665">
                        <c:v>42185</c:v>
                      </c:pt>
                      <c:pt idx="666">
                        <c:v>42216</c:v>
                      </c:pt>
                      <c:pt idx="667">
                        <c:v>42247</c:v>
                      </c:pt>
                      <c:pt idx="668">
                        <c:v>42277</c:v>
                      </c:pt>
                      <c:pt idx="669">
                        <c:v>42308</c:v>
                      </c:pt>
                      <c:pt idx="670">
                        <c:v>42338</c:v>
                      </c:pt>
                      <c:pt idx="671">
                        <c:v>42369</c:v>
                      </c:pt>
                      <c:pt idx="672">
                        <c:v>42400</c:v>
                      </c:pt>
                      <c:pt idx="673">
                        <c:v>42429</c:v>
                      </c:pt>
                      <c:pt idx="674">
                        <c:v>42460</c:v>
                      </c:pt>
                      <c:pt idx="675">
                        <c:v>42490</c:v>
                      </c:pt>
                      <c:pt idx="676">
                        <c:v>42521</c:v>
                      </c:pt>
                      <c:pt idx="677">
                        <c:v>42551</c:v>
                      </c:pt>
                      <c:pt idx="678">
                        <c:v>42582</c:v>
                      </c:pt>
                      <c:pt idx="679">
                        <c:v>42613</c:v>
                      </c:pt>
                      <c:pt idx="680">
                        <c:v>42643</c:v>
                      </c:pt>
                      <c:pt idx="681">
                        <c:v>42674</c:v>
                      </c:pt>
                      <c:pt idx="682">
                        <c:v>42704</c:v>
                      </c:pt>
                      <c:pt idx="683">
                        <c:v>42735</c:v>
                      </c:pt>
                      <c:pt idx="684">
                        <c:v>42766</c:v>
                      </c:pt>
                      <c:pt idx="685">
                        <c:v>42794</c:v>
                      </c:pt>
                      <c:pt idx="686">
                        <c:v>42825</c:v>
                      </c:pt>
                      <c:pt idx="687">
                        <c:v>42855</c:v>
                      </c:pt>
                      <c:pt idx="688">
                        <c:v>42886</c:v>
                      </c:pt>
                      <c:pt idx="689">
                        <c:v>42916</c:v>
                      </c:pt>
                      <c:pt idx="690">
                        <c:v>42947</c:v>
                      </c:pt>
                      <c:pt idx="691">
                        <c:v>42978</c:v>
                      </c:pt>
                      <c:pt idx="692">
                        <c:v>43008</c:v>
                      </c:pt>
                      <c:pt idx="693">
                        <c:v>43039</c:v>
                      </c:pt>
                      <c:pt idx="694">
                        <c:v>43069</c:v>
                      </c:pt>
                      <c:pt idx="695">
                        <c:v>43100</c:v>
                      </c:pt>
                      <c:pt idx="696">
                        <c:v>43131</c:v>
                      </c:pt>
                      <c:pt idx="697">
                        <c:v>43159</c:v>
                      </c:pt>
                      <c:pt idx="698">
                        <c:v>43190</c:v>
                      </c:pt>
                      <c:pt idx="699">
                        <c:v>43220</c:v>
                      </c:pt>
                      <c:pt idx="700">
                        <c:v>43251</c:v>
                      </c:pt>
                      <c:pt idx="701">
                        <c:v>43281</c:v>
                      </c:pt>
                      <c:pt idx="702">
                        <c:v>43312</c:v>
                      </c:pt>
                      <c:pt idx="703">
                        <c:v>43343</c:v>
                      </c:pt>
                      <c:pt idx="704">
                        <c:v>43373</c:v>
                      </c:pt>
                      <c:pt idx="705">
                        <c:v>43404</c:v>
                      </c:pt>
                      <c:pt idx="706">
                        <c:v>43434</c:v>
                      </c:pt>
                      <c:pt idx="707">
                        <c:v>43465</c:v>
                      </c:pt>
                      <c:pt idx="708">
                        <c:v>43496</c:v>
                      </c:pt>
                      <c:pt idx="709">
                        <c:v>43524</c:v>
                      </c:pt>
                      <c:pt idx="710">
                        <c:v>43555</c:v>
                      </c:pt>
                      <c:pt idx="711">
                        <c:v>43585</c:v>
                      </c:pt>
                      <c:pt idx="712">
                        <c:v>43616</c:v>
                      </c:pt>
                      <c:pt idx="713">
                        <c:v>43646</c:v>
                      </c:pt>
                      <c:pt idx="714">
                        <c:v>43677</c:v>
                      </c:pt>
                      <c:pt idx="715">
                        <c:v>43708</c:v>
                      </c:pt>
                      <c:pt idx="716">
                        <c:v>43738</c:v>
                      </c:pt>
                      <c:pt idx="717">
                        <c:v>43769</c:v>
                      </c:pt>
                      <c:pt idx="718">
                        <c:v>43799</c:v>
                      </c:pt>
                      <c:pt idx="719">
                        <c:v>43830</c:v>
                      </c:pt>
                      <c:pt idx="720">
                        <c:v>43861</c:v>
                      </c:pt>
                      <c:pt idx="721">
                        <c:v>43890</c:v>
                      </c:pt>
                      <c:pt idx="722">
                        <c:v>43921</c:v>
                      </c:pt>
                      <c:pt idx="723">
                        <c:v>43951</c:v>
                      </c:pt>
                      <c:pt idx="724">
                        <c:v>43982</c:v>
                      </c:pt>
                      <c:pt idx="725">
                        <c:v>44012</c:v>
                      </c:pt>
                      <c:pt idx="726">
                        <c:v>44043</c:v>
                      </c:pt>
                      <c:pt idx="727">
                        <c:v>44074</c:v>
                      </c:pt>
                      <c:pt idx="728">
                        <c:v>44104</c:v>
                      </c:pt>
                      <c:pt idx="729">
                        <c:v>44135</c:v>
                      </c:pt>
                      <c:pt idx="730">
                        <c:v>44165</c:v>
                      </c:pt>
                      <c:pt idx="731">
                        <c:v>44196</c:v>
                      </c:pt>
                      <c:pt idx="732">
                        <c:v>44227</c:v>
                      </c:pt>
                      <c:pt idx="733">
                        <c:v>44255</c:v>
                      </c:pt>
                      <c:pt idx="734">
                        <c:v>44286</c:v>
                      </c:pt>
                      <c:pt idx="735">
                        <c:v>44316</c:v>
                      </c:pt>
                      <c:pt idx="736">
                        <c:v>44347</c:v>
                      </c:pt>
                      <c:pt idx="737">
                        <c:v>44377</c:v>
                      </c:pt>
                      <c:pt idx="738">
                        <c:v>44408</c:v>
                      </c:pt>
                      <c:pt idx="739">
                        <c:v>44439</c:v>
                      </c:pt>
                      <c:pt idx="740">
                        <c:v>44469</c:v>
                      </c:pt>
                      <c:pt idx="741">
                        <c:v>44500</c:v>
                      </c:pt>
                      <c:pt idx="742">
                        <c:v>44530</c:v>
                      </c:pt>
                      <c:pt idx="743">
                        <c:v>44561</c:v>
                      </c:pt>
                      <c:pt idx="744">
                        <c:v>44592</c:v>
                      </c:pt>
                      <c:pt idx="745">
                        <c:v>44620</c:v>
                      </c:pt>
                      <c:pt idx="746">
                        <c:v>44651</c:v>
                      </c:pt>
                      <c:pt idx="747">
                        <c:v>44681</c:v>
                      </c:pt>
                      <c:pt idx="748">
                        <c:v>44712</c:v>
                      </c:pt>
                      <c:pt idx="749">
                        <c:v>44742</c:v>
                      </c:pt>
                      <c:pt idx="750">
                        <c:v>44773</c:v>
                      </c:pt>
                      <c:pt idx="751">
                        <c:v>44804</c:v>
                      </c:pt>
                      <c:pt idx="752">
                        <c:v>44834</c:v>
                      </c:pt>
                      <c:pt idx="753">
                        <c:v>44865</c:v>
                      </c:pt>
                      <c:pt idx="754">
                        <c:v>44895</c:v>
                      </c:pt>
                      <c:pt idx="755">
                        <c:v>44926</c:v>
                      </c:pt>
                      <c:pt idx="756">
                        <c:v>44957</c:v>
                      </c:pt>
                      <c:pt idx="757">
                        <c:v>44985</c:v>
                      </c:pt>
                      <c:pt idx="758">
                        <c:v>45016</c:v>
                      </c:pt>
                      <c:pt idx="759">
                        <c:v>45046</c:v>
                      </c:pt>
                      <c:pt idx="760">
                        <c:v>45077</c:v>
                      </c:pt>
                      <c:pt idx="761">
                        <c:v>45107</c:v>
                      </c:pt>
                      <c:pt idx="762">
                        <c:v>45138</c:v>
                      </c:pt>
                      <c:pt idx="763">
                        <c:v>45169</c:v>
                      </c:pt>
                      <c:pt idx="764">
                        <c:v>45199</c:v>
                      </c:pt>
                      <c:pt idx="765">
                        <c:v>45230</c:v>
                      </c:pt>
                      <c:pt idx="766">
                        <c:v>45260</c:v>
                      </c:pt>
                      <c:pt idx="767">
                        <c:v>45291</c:v>
                      </c:pt>
                      <c:pt idx="768">
                        <c:v>45322</c:v>
                      </c:pt>
                      <c:pt idx="769">
                        <c:v>45351</c:v>
                      </c:pt>
                      <c:pt idx="770">
                        <c:v>45382</c:v>
                      </c:pt>
                      <c:pt idx="771">
                        <c:v>45412</c:v>
                      </c:pt>
                      <c:pt idx="772">
                        <c:v>45443</c:v>
                      </c:pt>
                      <c:pt idx="773">
                        <c:v>45473</c:v>
                      </c:pt>
                      <c:pt idx="774">
                        <c:v>45504</c:v>
                      </c:pt>
                      <c:pt idx="775">
                        <c:v>45535</c:v>
                      </c:pt>
                      <c:pt idx="776">
                        <c:v>45565</c:v>
                      </c:pt>
                      <c:pt idx="777">
                        <c:v>45596</c:v>
                      </c:pt>
                      <c:pt idx="778">
                        <c:v>45626</c:v>
                      </c:pt>
                      <c:pt idx="779">
                        <c:v>45657</c:v>
                      </c:pt>
                      <c:pt idx="780">
                        <c:v>45688</c:v>
                      </c:pt>
                      <c:pt idx="781">
                        <c:v>45716</c:v>
                      </c:pt>
                      <c:pt idx="782">
                        <c:v>45747</c:v>
                      </c:pt>
                      <c:pt idx="783">
                        <c:v>45777</c:v>
                      </c:pt>
                      <c:pt idx="784">
                        <c:v>45808</c:v>
                      </c:pt>
                      <c:pt idx="785">
                        <c:v>45838</c:v>
                      </c:pt>
                      <c:pt idx="786">
                        <c:v>45869</c:v>
                      </c:pt>
                      <c:pt idx="787">
                        <c:v>45900</c:v>
                      </c:pt>
                      <c:pt idx="788">
                        <c:v>45930</c:v>
                      </c:pt>
                      <c:pt idx="789">
                        <c:v>45961</c:v>
                      </c:pt>
                      <c:pt idx="790">
                        <c:v>45991</c:v>
                      </c:pt>
                      <c:pt idx="791">
                        <c:v>46022</c:v>
                      </c:pt>
                      <c:pt idx="792">
                        <c:v>46053</c:v>
                      </c:pt>
                      <c:pt idx="793">
                        <c:v>46081</c:v>
                      </c:pt>
                      <c:pt idx="794">
                        <c:v>46112</c:v>
                      </c:pt>
                      <c:pt idx="795">
                        <c:v>46142</c:v>
                      </c:pt>
                      <c:pt idx="796">
                        <c:v>46173</c:v>
                      </c:pt>
                      <c:pt idx="797">
                        <c:v>46203</c:v>
                      </c:pt>
                    </c:numCache>
                  </c:numRef>
                </c:cat>
                <c:val>
                  <c:numRef>
                    <c:extLst xmlns:c15="http://schemas.microsoft.com/office/drawing/2012/chart">
                      <c:ext xmlns:c15="http://schemas.microsoft.com/office/drawing/2012/chart" uri="{02D57815-91ED-43cb-92C2-25804820EDAC}">
                        <c15:formulaRef>
                          <c15:sqref>Sheet1!$F$10:$F$1540</c15:sqref>
                        </c15:formulaRef>
                      </c:ext>
                    </c:extLst>
                    <c:numCache>
                      <c:formatCode>General</c:formatCode>
                      <c:ptCount val="1531"/>
                      <c:pt idx="0">
                        <c:v>50</c:v>
                      </c:pt>
                      <c:pt idx="1">
                        <c:v>50</c:v>
                      </c:pt>
                      <c:pt idx="2">
                        <c:v>50</c:v>
                      </c:pt>
                      <c:pt idx="3">
                        <c:v>50</c:v>
                      </c:pt>
                      <c:pt idx="4">
                        <c:v>50</c:v>
                      </c:pt>
                      <c:pt idx="5">
                        <c:v>50</c:v>
                      </c:pt>
                      <c:pt idx="6">
                        <c:v>50</c:v>
                      </c:pt>
                      <c:pt idx="7">
                        <c:v>50</c:v>
                      </c:pt>
                      <c:pt idx="8">
                        <c:v>50</c:v>
                      </c:pt>
                      <c:pt idx="9">
                        <c:v>50</c:v>
                      </c:pt>
                      <c:pt idx="10">
                        <c:v>50</c:v>
                      </c:pt>
                      <c:pt idx="11">
                        <c:v>50</c:v>
                      </c:pt>
                      <c:pt idx="12">
                        <c:v>50</c:v>
                      </c:pt>
                      <c:pt idx="13">
                        <c:v>50</c:v>
                      </c:pt>
                      <c:pt idx="14">
                        <c:v>50</c:v>
                      </c:pt>
                      <c:pt idx="15">
                        <c:v>50</c:v>
                      </c:pt>
                      <c:pt idx="16">
                        <c:v>50</c:v>
                      </c:pt>
                      <c:pt idx="17">
                        <c:v>50</c:v>
                      </c:pt>
                      <c:pt idx="18">
                        <c:v>50</c:v>
                      </c:pt>
                      <c:pt idx="19">
                        <c:v>50</c:v>
                      </c:pt>
                      <c:pt idx="20">
                        <c:v>50</c:v>
                      </c:pt>
                      <c:pt idx="21">
                        <c:v>50</c:v>
                      </c:pt>
                      <c:pt idx="22">
                        <c:v>50</c:v>
                      </c:pt>
                      <c:pt idx="23">
                        <c:v>50</c:v>
                      </c:pt>
                      <c:pt idx="24">
                        <c:v>50</c:v>
                      </c:pt>
                      <c:pt idx="25">
                        <c:v>50</c:v>
                      </c:pt>
                      <c:pt idx="26">
                        <c:v>50</c:v>
                      </c:pt>
                      <c:pt idx="27">
                        <c:v>50</c:v>
                      </c:pt>
                      <c:pt idx="28">
                        <c:v>50</c:v>
                      </c:pt>
                      <c:pt idx="29">
                        <c:v>50</c:v>
                      </c:pt>
                      <c:pt idx="30">
                        <c:v>50</c:v>
                      </c:pt>
                      <c:pt idx="31">
                        <c:v>50</c:v>
                      </c:pt>
                      <c:pt idx="32">
                        <c:v>50</c:v>
                      </c:pt>
                      <c:pt idx="33">
                        <c:v>50</c:v>
                      </c:pt>
                      <c:pt idx="34">
                        <c:v>50</c:v>
                      </c:pt>
                      <c:pt idx="35">
                        <c:v>50</c:v>
                      </c:pt>
                      <c:pt idx="36">
                        <c:v>50</c:v>
                      </c:pt>
                      <c:pt idx="37">
                        <c:v>50</c:v>
                      </c:pt>
                      <c:pt idx="38">
                        <c:v>50</c:v>
                      </c:pt>
                      <c:pt idx="39">
                        <c:v>50</c:v>
                      </c:pt>
                      <c:pt idx="40">
                        <c:v>50</c:v>
                      </c:pt>
                      <c:pt idx="41">
                        <c:v>50</c:v>
                      </c:pt>
                      <c:pt idx="42">
                        <c:v>50</c:v>
                      </c:pt>
                      <c:pt idx="43">
                        <c:v>50</c:v>
                      </c:pt>
                      <c:pt idx="44">
                        <c:v>50</c:v>
                      </c:pt>
                      <c:pt idx="45">
                        <c:v>50</c:v>
                      </c:pt>
                      <c:pt idx="46">
                        <c:v>50</c:v>
                      </c:pt>
                      <c:pt idx="47">
                        <c:v>50</c:v>
                      </c:pt>
                      <c:pt idx="48">
                        <c:v>50</c:v>
                      </c:pt>
                      <c:pt idx="49">
                        <c:v>50</c:v>
                      </c:pt>
                      <c:pt idx="50">
                        <c:v>50</c:v>
                      </c:pt>
                      <c:pt idx="51">
                        <c:v>50</c:v>
                      </c:pt>
                      <c:pt idx="52">
                        <c:v>50</c:v>
                      </c:pt>
                      <c:pt idx="53">
                        <c:v>50</c:v>
                      </c:pt>
                      <c:pt idx="54">
                        <c:v>50</c:v>
                      </c:pt>
                      <c:pt idx="55">
                        <c:v>50</c:v>
                      </c:pt>
                      <c:pt idx="56">
                        <c:v>50</c:v>
                      </c:pt>
                      <c:pt idx="57">
                        <c:v>50</c:v>
                      </c:pt>
                      <c:pt idx="58">
                        <c:v>50</c:v>
                      </c:pt>
                      <c:pt idx="59">
                        <c:v>50</c:v>
                      </c:pt>
                      <c:pt idx="60">
                        <c:v>50</c:v>
                      </c:pt>
                      <c:pt idx="61">
                        <c:v>50</c:v>
                      </c:pt>
                      <c:pt idx="62">
                        <c:v>50</c:v>
                      </c:pt>
                      <c:pt idx="63">
                        <c:v>50</c:v>
                      </c:pt>
                      <c:pt idx="64">
                        <c:v>50</c:v>
                      </c:pt>
                      <c:pt idx="65">
                        <c:v>50</c:v>
                      </c:pt>
                      <c:pt idx="66">
                        <c:v>50</c:v>
                      </c:pt>
                      <c:pt idx="67">
                        <c:v>50</c:v>
                      </c:pt>
                      <c:pt idx="68">
                        <c:v>50</c:v>
                      </c:pt>
                      <c:pt idx="69">
                        <c:v>50</c:v>
                      </c:pt>
                      <c:pt idx="70">
                        <c:v>50</c:v>
                      </c:pt>
                      <c:pt idx="71">
                        <c:v>50</c:v>
                      </c:pt>
                      <c:pt idx="72">
                        <c:v>50</c:v>
                      </c:pt>
                      <c:pt idx="73">
                        <c:v>50</c:v>
                      </c:pt>
                      <c:pt idx="74">
                        <c:v>50</c:v>
                      </c:pt>
                      <c:pt idx="75">
                        <c:v>50</c:v>
                      </c:pt>
                      <c:pt idx="76">
                        <c:v>50</c:v>
                      </c:pt>
                      <c:pt idx="77">
                        <c:v>50</c:v>
                      </c:pt>
                      <c:pt idx="78">
                        <c:v>50</c:v>
                      </c:pt>
                      <c:pt idx="79">
                        <c:v>50</c:v>
                      </c:pt>
                      <c:pt idx="80">
                        <c:v>50</c:v>
                      </c:pt>
                      <c:pt idx="81">
                        <c:v>50</c:v>
                      </c:pt>
                      <c:pt idx="82">
                        <c:v>50</c:v>
                      </c:pt>
                      <c:pt idx="83">
                        <c:v>50</c:v>
                      </c:pt>
                      <c:pt idx="84">
                        <c:v>50</c:v>
                      </c:pt>
                      <c:pt idx="85">
                        <c:v>50</c:v>
                      </c:pt>
                      <c:pt idx="86">
                        <c:v>50</c:v>
                      </c:pt>
                      <c:pt idx="87">
                        <c:v>50</c:v>
                      </c:pt>
                      <c:pt idx="88">
                        <c:v>50</c:v>
                      </c:pt>
                      <c:pt idx="89">
                        <c:v>50</c:v>
                      </c:pt>
                      <c:pt idx="90">
                        <c:v>50</c:v>
                      </c:pt>
                      <c:pt idx="91">
                        <c:v>50</c:v>
                      </c:pt>
                      <c:pt idx="92">
                        <c:v>50</c:v>
                      </c:pt>
                      <c:pt idx="93">
                        <c:v>50</c:v>
                      </c:pt>
                      <c:pt idx="94">
                        <c:v>50</c:v>
                      </c:pt>
                      <c:pt idx="95">
                        <c:v>50</c:v>
                      </c:pt>
                      <c:pt idx="96">
                        <c:v>50</c:v>
                      </c:pt>
                      <c:pt idx="97">
                        <c:v>50</c:v>
                      </c:pt>
                      <c:pt idx="98">
                        <c:v>50</c:v>
                      </c:pt>
                      <c:pt idx="99">
                        <c:v>50</c:v>
                      </c:pt>
                      <c:pt idx="100">
                        <c:v>50</c:v>
                      </c:pt>
                      <c:pt idx="101">
                        <c:v>50</c:v>
                      </c:pt>
                      <c:pt idx="102">
                        <c:v>50</c:v>
                      </c:pt>
                      <c:pt idx="103">
                        <c:v>50</c:v>
                      </c:pt>
                      <c:pt idx="104">
                        <c:v>50</c:v>
                      </c:pt>
                      <c:pt idx="105">
                        <c:v>50</c:v>
                      </c:pt>
                      <c:pt idx="106">
                        <c:v>50</c:v>
                      </c:pt>
                      <c:pt idx="107">
                        <c:v>50</c:v>
                      </c:pt>
                      <c:pt idx="108">
                        <c:v>50</c:v>
                      </c:pt>
                      <c:pt idx="109">
                        <c:v>50</c:v>
                      </c:pt>
                      <c:pt idx="110">
                        <c:v>50</c:v>
                      </c:pt>
                      <c:pt idx="111">
                        <c:v>50</c:v>
                      </c:pt>
                      <c:pt idx="112">
                        <c:v>50</c:v>
                      </c:pt>
                      <c:pt idx="113">
                        <c:v>50</c:v>
                      </c:pt>
                      <c:pt idx="114">
                        <c:v>50</c:v>
                      </c:pt>
                      <c:pt idx="115">
                        <c:v>50</c:v>
                      </c:pt>
                      <c:pt idx="116">
                        <c:v>50</c:v>
                      </c:pt>
                      <c:pt idx="117">
                        <c:v>50</c:v>
                      </c:pt>
                      <c:pt idx="118">
                        <c:v>50</c:v>
                      </c:pt>
                      <c:pt idx="119">
                        <c:v>50</c:v>
                      </c:pt>
                      <c:pt idx="120">
                        <c:v>50</c:v>
                      </c:pt>
                      <c:pt idx="121">
                        <c:v>50</c:v>
                      </c:pt>
                      <c:pt idx="122">
                        <c:v>50</c:v>
                      </c:pt>
                      <c:pt idx="123">
                        <c:v>50</c:v>
                      </c:pt>
                      <c:pt idx="124">
                        <c:v>50</c:v>
                      </c:pt>
                      <c:pt idx="125">
                        <c:v>50</c:v>
                      </c:pt>
                      <c:pt idx="126">
                        <c:v>50</c:v>
                      </c:pt>
                      <c:pt idx="127">
                        <c:v>50</c:v>
                      </c:pt>
                      <c:pt idx="128">
                        <c:v>50</c:v>
                      </c:pt>
                      <c:pt idx="129">
                        <c:v>50</c:v>
                      </c:pt>
                      <c:pt idx="130">
                        <c:v>50</c:v>
                      </c:pt>
                      <c:pt idx="131">
                        <c:v>50</c:v>
                      </c:pt>
                      <c:pt idx="132">
                        <c:v>50</c:v>
                      </c:pt>
                      <c:pt idx="133">
                        <c:v>50</c:v>
                      </c:pt>
                      <c:pt idx="134">
                        <c:v>50</c:v>
                      </c:pt>
                      <c:pt idx="135">
                        <c:v>50</c:v>
                      </c:pt>
                      <c:pt idx="136">
                        <c:v>50</c:v>
                      </c:pt>
                      <c:pt idx="137">
                        <c:v>50</c:v>
                      </c:pt>
                      <c:pt idx="138">
                        <c:v>50</c:v>
                      </c:pt>
                      <c:pt idx="139">
                        <c:v>50</c:v>
                      </c:pt>
                      <c:pt idx="140">
                        <c:v>50</c:v>
                      </c:pt>
                      <c:pt idx="141">
                        <c:v>50</c:v>
                      </c:pt>
                      <c:pt idx="142">
                        <c:v>50</c:v>
                      </c:pt>
                      <c:pt idx="143">
                        <c:v>50</c:v>
                      </c:pt>
                      <c:pt idx="144">
                        <c:v>50</c:v>
                      </c:pt>
                      <c:pt idx="145">
                        <c:v>50</c:v>
                      </c:pt>
                      <c:pt idx="146">
                        <c:v>50</c:v>
                      </c:pt>
                      <c:pt idx="147">
                        <c:v>50</c:v>
                      </c:pt>
                      <c:pt idx="148">
                        <c:v>50</c:v>
                      </c:pt>
                      <c:pt idx="149">
                        <c:v>50</c:v>
                      </c:pt>
                      <c:pt idx="150">
                        <c:v>50</c:v>
                      </c:pt>
                      <c:pt idx="151">
                        <c:v>50</c:v>
                      </c:pt>
                      <c:pt idx="152">
                        <c:v>50</c:v>
                      </c:pt>
                      <c:pt idx="153">
                        <c:v>50</c:v>
                      </c:pt>
                      <c:pt idx="154">
                        <c:v>50</c:v>
                      </c:pt>
                      <c:pt idx="155">
                        <c:v>50</c:v>
                      </c:pt>
                      <c:pt idx="156">
                        <c:v>50</c:v>
                      </c:pt>
                      <c:pt idx="157">
                        <c:v>50</c:v>
                      </c:pt>
                      <c:pt idx="158">
                        <c:v>50</c:v>
                      </c:pt>
                      <c:pt idx="159">
                        <c:v>50</c:v>
                      </c:pt>
                      <c:pt idx="160">
                        <c:v>50</c:v>
                      </c:pt>
                      <c:pt idx="161">
                        <c:v>50</c:v>
                      </c:pt>
                      <c:pt idx="162">
                        <c:v>50</c:v>
                      </c:pt>
                      <c:pt idx="163">
                        <c:v>50</c:v>
                      </c:pt>
                      <c:pt idx="164">
                        <c:v>50</c:v>
                      </c:pt>
                      <c:pt idx="165">
                        <c:v>50</c:v>
                      </c:pt>
                      <c:pt idx="166">
                        <c:v>50</c:v>
                      </c:pt>
                      <c:pt idx="167">
                        <c:v>50</c:v>
                      </c:pt>
                      <c:pt idx="168">
                        <c:v>50</c:v>
                      </c:pt>
                      <c:pt idx="169">
                        <c:v>50</c:v>
                      </c:pt>
                      <c:pt idx="170">
                        <c:v>50</c:v>
                      </c:pt>
                      <c:pt idx="171">
                        <c:v>50</c:v>
                      </c:pt>
                      <c:pt idx="172">
                        <c:v>50</c:v>
                      </c:pt>
                      <c:pt idx="173">
                        <c:v>50</c:v>
                      </c:pt>
                      <c:pt idx="174">
                        <c:v>50</c:v>
                      </c:pt>
                      <c:pt idx="175">
                        <c:v>50</c:v>
                      </c:pt>
                      <c:pt idx="176">
                        <c:v>50</c:v>
                      </c:pt>
                      <c:pt idx="177">
                        <c:v>50</c:v>
                      </c:pt>
                      <c:pt idx="178">
                        <c:v>50</c:v>
                      </c:pt>
                      <c:pt idx="179">
                        <c:v>50</c:v>
                      </c:pt>
                      <c:pt idx="180">
                        <c:v>50</c:v>
                      </c:pt>
                      <c:pt idx="181">
                        <c:v>50</c:v>
                      </c:pt>
                      <c:pt idx="182">
                        <c:v>50</c:v>
                      </c:pt>
                      <c:pt idx="183">
                        <c:v>50</c:v>
                      </c:pt>
                      <c:pt idx="184">
                        <c:v>50</c:v>
                      </c:pt>
                      <c:pt idx="185">
                        <c:v>50</c:v>
                      </c:pt>
                      <c:pt idx="186">
                        <c:v>50</c:v>
                      </c:pt>
                      <c:pt idx="187">
                        <c:v>50</c:v>
                      </c:pt>
                      <c:pt idx="188">
                        <c:v>50</c:v>
                      </c:pt>
                      <c:pt idx="189">
                        <c:v>50</c:v>
                      </c:pt>
                      <c:pt idx="190">
                        <c:v>50</c:v>
                      </c:pt>
                      <c:pt idx="191">
                        <c:v>50</c:v>
                      </c:pt>
                      <c:pt idx="192">
                        <c:v>50</c:v>
                      </c:pt>
                      <c:pt idx="193">
                        <c:v>50</c:v>
                      </c:pt>
                      <c:pt idx="194">
                        <c:v>50</c:v>
                      </c:pt>
                      <c:pt idx="195">
                        <c:v>50</c:v>
                      </c:pt>
                      <c:pt idx="196">
                        <c:v>50</c:v>
                      </c:pt>
                      <c:pt idx="197">
                        <c:v>50</c:v>
                      </c:pt>
                      <c:pt idx="198">
                        <c:v>50</c:v>
                      </c:pt>
                      <c:pt idx="199">
                        <c:v>50</c:v>
                      </c:pt>
                      <c:pt idx="200">
                        <c:v>50</c:v>
                      </c:pt>
                      <c:pt idx="201">
                        <c:v>50</c:v>
                      </c:pt>
                      <c:pt idx="202">
                        <c:v>50</c:v>
                      </c:pt>
                      <c:pt idx="203">
                        <c:v>50</c:v>
                      </c:pt>
                      <c:pt idx="204">
                        <c:v>50</c:v>
                      </c:pt>
                      <c:pt idx="205">
                        <c:v>50</c:v>
                      </c:pt>
                      <c:pt idx="206">
                        <c:v>50</c:v>
                      </c:pt>
                      <c:pt idx="207">
                        <c:v>50</c:v>
                      </c:pt>
                      <c:pt idx="208">
                        <c:v>50</c:v>
                      </c:pt>
                      <c:pt idx="209">
                        <c:v>50</c:v>
                      </c:pt>
                      <c:pt idx="210">
                        <c:v>50</c:v>
                      </c:pt>
                      <c:pt idx="211">
                        <c:v>50</c:v>
                      </c:pt>
                      <c:pt idx="212">
                        <c:v>50</c:v>
                      </c:pt>
                      <c:pt idx="213">
                        <c:v>50</c:v>
                      </c:pt>
                      <c:pt idx="214">
                        <c:v>50</c:v>
                      </c:pt>
                      <c:pt idx="215">
                        <c:v>50</c:v>
                      </c:pt>
                      <c:pt idx="216">
                        <c:v>50</c:v>
                      </c:pt>
                      <c:pt idx="217">
                        <c:v>50</c:v>
                      </c:pt>
                      <c:pt idx="218">
                        <c:v>50</c:v>
                      </c:pt>
                      <c:pt idx="219">
                        <c:v>50</c:v>
                      </c:pt>
                      <c:pt idx="220">
                        <c:v>50</c:v>
                      </c:pt>
                      <c:pt idx="221">
                        <c:v>50</c:v>
                      </c:pt>
                      <c:pt idx="222">
                        <c:v>50</c:v>
                      </c:pt>
                      <c:pt idx="223">
                        <c:v>50</c:v>
                      </c:pt>
                      <c:pt idx="224">
                        <c:v>50</c:v>
                      </c:pt>
                      <c:pt idx="225">
                        <c:v>50</c:v>
                      </c:pt>
                      <c:pt idx="226">
                        <c:v>50</c:v>
                      </c:pt>
                      <c:pt idx="227">
                        <c:v>50</c:v>
                      </c:pt>
                      <c:pt idx="228">
                        <c:v>50</c:v>
                      </c:pt>
                      <c:pt idx="229">
                        <c:v>50</c:v>
                      </c:pt>
                      <c:pt idx="230">
                        <c:v>50</c:v>
                      </c:pt>
                      <c:pt idx="231">
                        <c:v>50</c:v>
                      </c:pt>
                      <c:pt idx="232">
                        <c:v>50</c:v>
                      </c:pt>
                      <c:pt idx="233">
                        <c:v>50</c:v>
                      </c:pt>
                      <c:pt idx="234">
                        <c:v>50</c:v>
                      </c:pt>
                      <c:pt idx="235">
                        <c:v>50</c:v>
                      </c:pt>
                      <c:pt idx="236">
                        <c:v>50</c:v>
                      </c:pt>
                      <c:pt idx="237">
                        <c:v>50</c:v>
                      </c:pt>
                      <c:pt idx="238">
                        <c:v>50</c:v>
                      </c:pt>
                      <c:pt idx="239">
                        <c:v>50</c:v>
                      </c:pt>
                      <c:pt idx="240" formatCode="0">
                        <c:v>50</c:v>
                      </c:pt>
                      <c:pt idx="241" formatCode="0">
                        <c:v>50</c:v>
                      </c:pt>
                      <c:pt idx="242" formatCode="0">
                        <c:v>50</c:v>
                      </c:pt>
                      <c:pt idx="243" formatCode="0">
                        <c:v>50</c:v>
                      </c:pt>
                      <c:pt idx="244" formatCode="0">
                        <c:v>50</c:v>
                      </c:pt>
                      <c:pt idx="245" formatCode="0">
                        <c:v>50</c:v>
                      </c:pt>
                      <c:pt idx="246" formatCode="0">
                        <c:v>50</c:v>
                      </c:pt>
                      <c:pt idx="247" formatCode="0">
                        <c:v>50</c:v>
                      </c:pt>
                      <c:pt idx="248" formatCode="0">
                        <c:v>50</c:v>
                      </c:pt>
                      <c:pt idx="249" formatCode="0">
                        <c:v>50</c:v>
                      </c:pt>
                      <c:pt idx="250" formatCode="0">
                        <c:v>50</c:v>
                      </c:pt>
                      <c:pt idx="251" formatCode="0">
                        <c:v>50</c:v>
                      </c:pt>
                      <c:pt idx="252" formatCode="0">
                        <c:v>50</c:v>
                      </c:pt>
                      <c:pt idx="253" formatCode="0">
                        <c:v>50</c:v>
                      </c:pt>
                      <c:pt idx="254" formatCode="0">
                        <c:v>50</c:v>
                      </c:pt>
                      <c:pt idx="255" formatCode="0">
                        <c:v>50</c:v>
                      </c:pt>
                      <c:pt idx="256" formatCode="0">
                        <c:v>50</c:v>
                      </c:pt>
                      <c:pt idx="257" formatCode="0">
                        <c:v>50</c:v>
                      </c:pt>
                      <c:pt idx="258" formatCode="0">
                        <c:v>50</c:v>
                      </c:pt>
                      <c:pt idx="259" formatCode="0">
                        <c:v>50</c:v>
                      </c:pt>
                      <c:pt idx="260" formatCode="0">
                        <c:v>50</c:v>
                      </c:pt>
                      <c:pt idx="261" formatCode="0">
                        <c:v>50</c:v>
                      </c:pt>
                      <c:pt idx="262" formatCode="0">
                        <c:v>50</c:v>
                      </c:pt>
                      <c:pt idx="263" formatCode="0">
                        <c:v>50</c:v>
                      </c:pt>
                      <c:pt idx="264" formatCode="0">
                        <c:v>50</c:v>
                      </c:pt>
                      <c:pt idx="265" formatCode="0">
                        <c:v>50</c:v>
                      </c:pt>
                      <c:pt idx="266" formatCode="0">
                        <c:v>50</c:v>
                      </c:pt>
                      <c:pt idx="267" formatCode="0">
                        <c:v>50</c:v>
                      </c:pt>
                      <c:pt idx="268" formatCode="0">
                        <c:v>50</c:v>
                      </c:pt>
                      <c:pt idx="269" formatCode="0">
                        <c:v>50</c:v>
                      </c:pt>
                      <c:pt idx="270" formatCode="0">
                        <c:v>50</c:v>
                      </c:pt>
                      <c:pt idx="271" formatCode="0">
                        <c:v>50</c:v>
                      </c:pt>
                      <c:pt idx="272" formatCode="0">
                        <c:v>50</c:v>
                      </c:pt>
                      <c:pt idx="273" formatCode="0">
                        <c:v>50</c:v>
                      </c:pt>
                      <c:pt idx="274" formatCode="0">
                        <c:v>50</c:v>
                      </c:pt>
                      <c:pt idx="275" formatCode="0">
                        <c:v>50</c:v>
                      </c:pt>
                      <c:pt idx="276" formatCode="0">
                        <c:v>50</c:v>
                      </c:pt>
                      <c:pt idx="277" formatCode="0">
                        <c:v>50</c:v>
                      </c:pt>
                      <c:pt idx="278" formatCode="0">
                        <c:v>50</c:v>
                      </c:pt>
                      <c:pt idx="279" formatCode="0">
                        <c:v>50</c:v>
                      </c:pt>
                      <c:pt idx="280" formatCode="0">
                        <c:v>50</c:v>
                      </c:pt>
                      <c:pt idx="281" formatCode="0">
                        <c:v>50</c:v>
                      </c:pt>
                      <c:pt idx="282" formatCode="0">
                        <c:v>50</c:v>
                      </c:pt>
                      <c:pt idx="283" formatCode="0">
                        <c:v>50</c:v>
                      </c:pt>
                      <c:pt idx="284" formatCode="0">
                        <c:v>50</c:v>
                      </c:pt>
                      <c:pt idx="285" formatCode="0">
                        <c:v>50</c:v>
                      </c:pt>
                      <c:pt idx="286" formatCode="0">
                        <c:v>50</c:v>
                      </c:pt>
                      <c:pt idx="287" formatCode="0">
                        <c:v>50</c:v>
                      </c:pt>
                      <c:pt idx="288" formatCode="0">
                        <c:v>50</c:v>
                      </c:pt>
                      <c:pt idx="289" formatCode="0">
                        <c:v>50</c:v>
                      </c:pt>
                      <c:pt idx="290" formatCode="0">
                        <c:v>50</c:v>
                      </c:pt>
                      <c:pt idx="291" formatCode="0">
                        <c:v>50</c:v>
                      </c:pt>
                      <c:pt idx="292" formatCode="0">
                        <c:v>50</c:v>
                      </c:pt>
                      <c:pt idx="293" formatCode="0">
                        <c:v>50</c:v>
                      </c:pt>
                      <c:pt idx="294" formatCode="0">
                        <c:v>50</c:v>
                      </c:pt>
                      <c:pt idx="295" formatCode="0">
                        <c:v>50</c:v>
                      </c:pt>
                      <c:pt idx="296" formatCode="0">
                        <c:v>50</c:v>
                      </c:pt>
                      <c:pt idx="297" formatCode="0">
                        <c:v>50</c:v>
                      </c:pt>
                      <c:pt idx="298" formatCode="0">
                        <c:v>50</c:v>
                      </c:pt>
                      <c:pt idx="299" formatCode="0">
                        <c:v>50</c:v>
                      </c:pt>
                      <c:pt idx="300" formatCode="0">
                        <c:v>50</c:v>
                      </c:pt>
                      <c:pt idx="301" formatCode="0">
                        <c:v>50</c:v>
                      </c:pt>
                      <c:pt idx="302" formatCode="0">
                        <c:v>50</c:v>
                      </c:pt>
                      <c:pt idx="303" formatCode="0">
                        <c:v>50</c:v>
                      </c:pt>
                      <c:pt idx="304" formatCode="0">
                        <c:v>50</c:v>
                      </c:pt>
                      <c:pt idx="305" formatCode="0">
                        <c:v>50</c:v>
                      </c:pt>
                      <c:pt idx="306" formatCode="0">
                        <c:v>50</c:v>
                      </c:pt>
                      <c:pt idx="307" formatCode="0">
                        <c:v>50</c:v>
                      </c:pt>
                      <c:pt idx="308" formatCode="0">
                        <c:v>50</c:v>
                      </c:pt>
                      <c:pt idx="309" formatCode="0">
                        <c:v>50</c:v>
                      </c:pt>
                      <c:pt idx="310" formatCode="0">
                        <c:v>50</c:v>
                      </c:pt>
                      <c:pt idx="311" formatCode="0">
                        <c:v>50</c:v>
                      </c:pt>
                      <c:pt idx="312" formatCode="0">
                        <c:v>50</c:v>
                      </c:pt>
                      <c:pt idx="313" formatCode="0">
                        <c:v>50</c:v>
                      </c:pt>
                      <c:pt idx="314" formatCode="0">
                        <c:v>50</c:v>
                      </c:pt>
                      <c:pt idx="315" formatCode="0">
                        <c:v>50</c:v>
                      </c:pt>
                      <c:pt idx="316" formatCode="0">
                        <c:v>50</c:v>
                      </c:pt>
                      <c:pt idx="317" formatCode="0">
                        <c:v>50</c:v>
                      </c:pt>
                      <c:pt idx="318" formatCode="0">
                        <c:v>50</c:v>
                      </c:pt>
                      <c:pt idx="319" formatCode="0">
                        <c:v>50</c:v>
                      </c:pt>
                      <c:pt idx="320" formatCode="0">
                        <c:v>50</c:v>
                      </c:pt>
                      <c:pt idx="321" formatCode="0">
                        <c:v>50</c:v>
                      </c:pt>
                      <c:pt idx="322" formatCode="0">
                        <c:v>50</c:v>
                      </c:pt>
                      <c:pt idx="323" formatCode="0">
                        <c:v>50</c:v>
                      </c:pt>
                      <c:pt idx="324" formatCode="0">
                        <c:v>50</c:v>
                      </c:pt>
                      <c:pt idx="325" formatCode="0">
                        <c:v>50</c:v>
                      </c:pt>
                      <c:pt idx="326" formatCode="0">
                        <c:v>50</c:v>
                      </c:pt>
                      <c:pt idx="327" formatCode="0">
                        <c:v>50</c:v>
                      </c:pt>
                      <c:pt idx="328" formatCode="0">
                        <c:v>50</c:v>
                      </c:pt>
                      <c:pt idx="329" formatCode="0">
                        <c:v>50</c:v>
                      </c:pt>
                      <c:pt idx="330" formatCode="0">
                        <c:v>50</c:v>
                      </c:pt>
                      <c:pt idx="331" formatCode="0">
                        <c:v>50</c:v>
                      </c:pt>
                      <c:pt idx="332" formatCode="0">
                        <c:v>50</c:v>
                      </c:pt>
                      <c:pt idx="333" formatCode="0">
                        <c:v>50</c:v>
                      </c:pt>
                      <c:pt idx="334" formatCode="0">
                        <c:v>50</c:v>
                      </c:pt>
                      <c:pt idx="335" formatCode="0">
                        <c:v>50</c:v>
                      </c:pt>
                      <c:pt idx="336" formatCode="0">
                        <c:v>50</c:v>
                      </c:pt>
                      <c:pt idx="337" formatCode="0">
                        <c:v>50</c:v>
                      </c:pt>
                      <c:pt idx="338" formatCode="0">
                        <c:v>50</c:v>
                      </c:pt>
                      <c:pt idx="339" formatCode="0">
                        <c:v>50</c:v>
                      </c:pt>
                      <c:pt idx="340" formatCode="0">
                        <c:v>50</c:v>
                      </c:pt>
                      <c:pt idx="341" formatCode="0">
                        <c:v>50</c:v>
                      </c:pt>
                      <c:pt idx="342" formatCode="0">
                        <c:v>50</c:v>
                      </c:pt>
                      <c:pt idx="343" formatCode="0">
                        <c:v>50</c:v>
                      </c:pt>
                      <c:pt idx="344" formatCode="0">
                        <c:v>50</c:v>
                      </c:pt>
                      <c:pt idx="345" formatCode="0">
                        <c:v>50</c:v>
                      </c:pt>
                      <c:pt idx="346" formatCode="0">
                        <c:v>50</c:v>
                      </c:pt>
                      <c:pt idx="347" formatCode="0">
                        <c:v>50</c:v>
                      </c:pt>
                      <c:pt idx="348" formatCode="0">
                        <c:v>50</c:v>
                      </c:pt>
                      <c:pt idx="349" formatCode="0">
                        <c:v>50</c:v>
                      </c:pt>
                      <c:pt idx="350" formatCode="0">
                        <c:v>50</c:v>
                      </c:pt>
                      <c:pt idx="351" formatCode="0">
                        <c:v>50</c:v>
                      </c:pt>
                      <c:pt idx="352" formatCode="0">
                        <c:v>50</c:v>
                      </c:pt>
                      <c:pt idx="353" formatCode="0">
                        <c:v>50</c:v>
                      </c:pt>
                      <c:pt idx="354" formatCode="0">
                        <c:v>50</c:v>
                      </c:pt>
                      <c:pt idx="355" formatCode="0">
                        <c:v>50</c:v>
                      </c:pt>
                      <c:pt idx="356" formatCode="0">
                        <c:v>50</c:v>
                      </c:pt>
                      <c:pt idx="357" formatCode="0">
                        <c:v>50</c:v>
                      </c:pt>
                      <c:pt idx="358" formatCode="0">
                        <c:v>50</c:v>
                      </c:pt>
                      <c:pt idx="359" formatCode="0">
                        <c:v>50</c:v>
                      </c:pt>
                      <c:pt idx="360" formatCode="0">
                        <c:v>50</c:v>
                      </c:pt>
                      <c:pt idx="361" formatCode="0">
                        <c:v>50</c:v>
                      </c:pt>
                      <c:pt idx="362" formatCode="0">
                        <c:v>50</c:v>
                      </c:pt>
                      <c:pt idx="363" formatCode="0">
                        <c:v>50</c:v>
                      </c:pt>
                      <c:pt idx="364" formatCode="0">
                        <c:v>50</c:v>
                      </c:pt>
                      <c:pt idx="365" formatCode="0">
                        <c:v>50</c:v>
                      </c:pt>
                      <c:pt idx="366" formatCode="0">
                        <c:v>50</c:v>
                      </c:pt>
                      <c:pt idx="367" formatCode="0">
                        <c:v>50</c:v>
                      </c:pt>
                      <c:pt idx="368" formatCode="0">
                        <c:v>50</c:v>
                      </c:pt>
                      <c:pt idx="369" formatCode="0">
                        <c:v>50</c:v>
                      </c:pt>
                      <c:pt idx="370" formatCode="0">
                        <c:v>50</c:v>
                      </c:pt>
                      <c:pt idx="371" formatCode="0">
                        <c:v>50</c:v>
                      </c:pt>
                      <c:pt idx="372" formatCode="0">
                        <c:v>50</c:v>
                      </c:pt>
                      <c:pt idx="373" formatCode="0">
                        <c:v>50</c:v>
                      </c:pt>
                      <c:pt idx="374" formatCode="0">
                        <c:v>50</c:v>
                      </c:pt>
                      <c:pt idx="375" formatCode="0">
                        <c:v>50</c:v>
                      </c:pt>
                      <c:pt idx="376" formatCode="0">
                        <c:v>50</c:v>
                      </c:pt>
                      <c:pt idx="377" formatCode="0">
                        <c:v>50</c:v>
                      </c:pt>
                      <c:pt idx="378" formatCode="0">
                        <c:v>50</c:v>
                      </c:pt>
                      <c:pt idx="379" formatCode="0">
                        <c:v>50</c:v>
                      </c:pt>
                      <c:pt idx="380" formatCode="0">
                        <c:v>50</c:v>
                      </c:pt>
                      <c:pt idx="381" formatCode="0">
                        <c:v>50</c:v>
                      </c:pt>
                      <c:pt idx="382" formatCode="0">
                        <c:v>50</c:v>
                      </c:pt>
                      <c:pt idx="383" formatCode="0">
                        <c:v>50</c:v>
                      </c:pt>
                      <c:pt idx="384" formatCode="0">
                        <c:v>50</c:v>
                      </c:pt>
                      <c:pt idx="385" formatCode="0">
                        <c:v>50</c:v>
                      </c:pt>
                      <c:pt idx="386" formatCode="0">
                        <c:v>50</c:v>
                      </c:pt>
                      <c:pt idx="387" formatCode="0">
                        <c:v>50</c:v>
                      </c:pt>
                      <c:pt idx="388" formatCode="0">
                        <c:v>50</c:v>
                      </c:pt>
                      <c:pt idx="389" formatCode="0">
                        <c:v>50</c:v>
                      </c:pt>
                      <c:pt idx="390" formatCode="0">
                        <c:v>50</c:v>
                      </c:pt>
                      <c:pt idx="391" formatCode="0">
                        <c:v>50</c:v>
                      </c:pt>
                      <c:pt idx="392" formatCode="0">
                        <c:v>50</c:v>
                      </c:pt>
                      <c:pt idx="393" formatCode="0">
                        <c:v>50</c:v>
                      </c:pt>
                      <c:pt idx="394" formatCode="0">
                        <c:v>50</c:v>
                      </c:pt>
                      <c:pt idx="395" formatCode="0">
                        <c:v>50</c:v>
                      </c:pt>
                      <c:pt idx="396" formatCode="0">
                        <c:v>50</c:v>
                      </c:pt>
                      <c:pt idx="397" formatCode="0">
                        <c:v>50</c:v>
                      </c:pt>
                      <c:pt idx="398" formatCode="0">
                        <c:v>50</c:v>
                      </c:pt>
                      <c:pt idx="399" formatCode="0">
                        <c:v>50</c:v>
                      </c:pt>
                      <c:pt idx="400" formatCode="0">
                        <c:v>50</c:v>
                      </c:pt>
                      <c:pt idx="401" formatCode="0">
                        <c:v>50</c:v>
                      </c:pt>
                      <c:pt idx="402" formatCode="0">
                        <c:v>50</c:v>
                      </c:pt>
                      <c:pt idx="403" formatCode="0">
                        <c:v>50</c:v>
                      </c:pt>
                      <c:pt idx="404" formatCode="0">
                        <c:v>50</c:v>
                      </c:pt>
                      <c:pt idx="405" formatCode="0">
                        <c:v>50</c:v>
                      </c:pt>
                      <c:pt idx="406" formatCode="0">
                        <c:v>50</c:v>
                      </c:pt>
                      <c:pt idx="407" formatCode="0">
                        <c:v>50</c:v>
                      </c:pt>
                      <c:pt idx="408" formatCode="0">
                        <c:v>50</c:v>
                      </c:pt>
                      <c:pt idx="409" formatCode="0">
                        <c:v>50</c:v>
                      </c:pt>
                      <c:pt idx="410" formatCode="0">
                        <c:v>50</c:v>
                      </c:pt>
                      <c:pt idx="411" formatCode="0">
                        <c:v>50</c:v>
                      </c:pt>
                      <c:pt idx="412" formatCode="0">
                        <c:v>50</c:v>
                      </c:pt>
                      <c:pt idx="413" formatCode="0">
                        <c:v>50</c:v>
                      </c:pt>
                      <c:pt idx="414" formatCode="0">
                        <c:v>50</c:v>
                      </c:pt>
                      <c:pt idx="415" formatCode="0">
                        <c:v>50</c:v>
                      </c:pt>
                      <c:pt idx="416" formatCode="0">
                        <c:v>50</c:v>
                      </c:pt>
                      <c:pt idx="417" formatCode="0">
                        <c:v>50</c:v>
                      </c:pt>
                      <c:pt idx="418" formatCode="0">
                        <c:v>50</c:v>
                      </c:pt>
                      <c:pt idx="419" formatCode="0">
                        <c:v>50</c:v>
                      </c:pt>
                      <c:pt idx="420" formatCode="0">
                        <c:v>50</c:v>
                      </c:pt>
                      <c:pt idx="421" formatCode="0">
                        <c:v>50</c:v>
                      </c:pt>
                      <c:pt idx="422" formatCode="0">
                        <c:v>50</c:v>
                      </c:pt>
                      <c:pt idx="423" formatCode="0">
                        <c:v>50</c:v>
                      </c:pt>
                      <c:pt idx="424" formatCode="0">
                        <c:v>50</c:v>
                      </c:pt>
                      <c:pt idx="425" formatCode="0">
                        <c:v>50</c:v>
                      </c:pt>
                      <c:pt idx="426" formatCode="0">
                        <c:v>50</c:v>
                      </c:pt>
                      <c:pt idx="427" formatCode="0">
                        <c:v>50</c:v>
                      </c:pt>
                      <c:pt idx="428" formatCode="0">
                        <c:v>50</c:v>
                      </c:pt>
                      <c:pt idx="429" formatCode="0">
                        <c:v>50</c:v>
                      </c:pt>
                      <c:pt idx="430" formatCode="0">
                        <c:v>50</c:v>
                      </c:pt>
                      <c:pt idx="431" formatCode="0">
                        <c:v>50</c:v>
                      </c:pt>
                      <c:pt idx="432" formatCode="0">
                        <c:v>50</c:v>
                      </c:pt>
                      <c:pt idx="433" formatCode="0">
                        <c:v>50</c:v>
                      </c:pt>
                      <c:pt idx="434" formatCode="0">
                        <c:v>50</c:v>
                      </c:pt>
                      <c:pt idx="435" formatCode="0">
                        <c:v>50</c:v>
                      </c:pt>
                      <c:pt idx="436" formatCode="0">
                        <c:v>50</c:v>
                      </c:pt>
                      <c:pt idx="437" formatCode="0">
                        <c:v>50</c:v>
                      </c:pt>
                      <c:pt idx="438" formatCode="0">
                        <c:v>50</c:v>
                      </c:pt>
                      <c:pt idx="439" formatCode="0">
                        <c:v>50</c:v>
                      </c:pt>
                      <c:pt idx="440" formatCode="0">
                        <c:v>50</c:v>
                      </c:pt>
                      <c:pt idx="441" formatCode="0">
                        <c:v>50</c:v>
                      </c:pt>
                      <c:pt idx="442" formatCode="0">
                        <c:v>50</c:v>
                      </c:pt>
                      <c:pt idx="443" formatCode="0">
                        <c:v>50</c:v>
                      </c:pt>
                      <c:pt idx="444" formatCode="0">
                        <c:v>50</c:v>
                      </c:pt>
                      <c:pt idx="445" formatCode="0">
                        <c:v>50</c:v>
                      </c:pt>
                      <c:pt idx="446" formatCode="0">
                        <c:v>50</c:v>
                      </c:pt>
                      <c:pt idx="447" formatCode="0">
                        <c:v>50</c:v>
                      </c:pt>
                      <c:pt idx="448" formatCode="0">
                        <c:v>50</c:v>
                      </c:pt>
                      <c:pt idx="449" formatCode="0">
                        <c:v>50</c:v>
                      </c:pt>
                      <c:pt idx="450" formatCode="0">
                        <c:v>50</c:v>
                      </c:pt>
                      <c:pt idx="451" formatCode="0">
                        <c:v>50</c:v>
                      </c:pt>
                      <c:pt idx="452" formatCode="0">
                        <c:v>50</c:v>
                      </c:pt>
                      <c:pt idx="453" formatCode="0">
                        <c:v>50</c:v>
                      </c:pt>
                      <c:pt idx="454" formatCode="0">
                        <c:v>50</c:v>
                      </c:pt>
                      <c:pt idx="455" formatCode="0">
                        <c:v>50</c:v>
                      </c:pt>
                      <c:pt idx="456" formatCode="0">
                        <c:v>50</c:v>
                      </c:pt>
                      <c:pt idx="457" formatCode="0">
                        <c:v>50</c:v>
                      </c:pt>
                      <c:pt idx="458" formatCode="0">
                        <c:v>50</c:v>
                      </c:pt>
                      <c:pt idx="459" formatCode="0">
                        <c:v>50</c:v>
                      </c:pt>
                      <c:pt idx="460" formatCode="0">
                        <c:v>50</c:v>
                      </c:pt>
                      <c:pt idx="461" formatCode="0">
                        <c:v>50</c:v>
                      </c:pt>
                      <c:pt idx="462" formatCode="0">
                        <c:v>50</c:v>
                      </c:pt>
                      <c:pt idx="463" formatCode="0">
                        <c:v>50</c:v>
                      </c:pt>
                      <c:pt idx="464" formatCode="0">
                        <c:v>50</c:v>
                      </c:pt>
                      <c:pt idx="465" formatCode="0">
                        <c:v>50</c:v>
                      </c:pt>
                      <c:pt idx="466" formatCode="0">
                        <c:v>50</c:v>
                      </c:pt>
                      <c:pt idx="467" formatCode="0">
                        <c:v>50</c:v>
                      </c:pt>
                      <c:pt idx="468" formatCode="0">
                        <c:v>50</c:v>
                      </c:pt>
                      <c:pt idx="469" formatCode="0">
                        <c:v>50</c:v>
                      </c:pt>
                      <c:pt idx="470" formatCode="0">
                        <c:v>50</c:v>
                      </c:pt>
                      <c:pt idx="471" formatCode="0">
                        <c:v>50</c:v>
                      </c:pt>
                      <c:pt idx="472" formatCode="0">
                        <c:v>50</c:v>
                      </c:pt>
                      <c:pt idx="473" formatCode="0">
                        <c:v>50</c:v>
                      </c:pt>
                      <c:pt idx="474" formatCode="0">
                        <c:v>50</c:v>
                      </c:pt>
                      <c:pt idx="475" formatCode="0">
                        <c:v>50</c:v>
                      </c:pt>
                      <c:pt idx="476" formatCode="0">
                        <c:v>50</c:v>
                      </c:pt>
                      <c:pt idx="477" formatCode="0">
                        <c:v>50</c:v>
                      </c:pt>
                      <c:pt idx="478" formatCode="0">
                        <c:v>50</c:v>
                      </c:pt>
                      <c:pt idx="479" formatCode="0">
                        <c:v>50</c:v>
                      </c:pt>
                      <c:pt idx="480" formatCode="0">
                        <c:v>50</c:v>
                      </c:pt>
                      <c:pt idx="481" formatCode="0">
                        <c:v>50</c:v>
                      </c:pt>
                      <c:pt idx="482" formatCode="0">
                        <c:v>50</c:v>
                      </c:pt>
                      <c:pt idx="483" formatCode="0">
                        <c:v>50</c:v>
                      </c:pt>
                      <c:pt idx="484" formatCode="0">
                        <c:v>50</c:v>
                      </c:pt>
                      <c:pt idx="485" formatCode="0">
                        <c:v>50</c:v>
                      </c:pt>
                      <c:pt idx="486" formatCode="0">
                        <c:v>50</c:v>
                      </c:pt>
                      <c:pt idx="487" formatCode="0">
                        <c:v>50</c:v>
                      </c:pt>
                      <c:pt idx="488" formatCode="0">
                        <c:v>50</c:v>
                      </c:pt>
                      <c:pt idx="489" formatCode="0">
                        <c:v>50</c:v>
                      </c:pt>
                      <c:pt idx="490" formatCode="0">
                        <c:v>50</c:v>
                      </c:pt>
                      <c:pt idx="491" formatCode="0">
                        <c:v>50</c:v>
                      </c:pt>
                      <c:pt idx="492" formatCode="0">
                        <c:v>50</c:v>
                      </c:pt>
                      <c:pt idx="493" formatCode="0">
                        <c:v>50</c:v>
                      </c:pt>
                      <c:pt idx="494" formatCode="0">
                        <c:v>50</c:v>
                      </c:pt>
                      <c:pt idx="495" formatCode="0">
                        <c:v>50</c:v>
                      </c:pt>
                      <c:pt idx="496" formatCode="0">
                        <c:v>50</c:v>
                      </c:pt>
                      <c:pt idx="497" formatCode="0">
                        <c:v>50</c:v>
                      </c:pt>
                      <c:pt idx="498" formatCode="0">
                        <c:v>50</c:v>
                      </c:pt>
                      <c:pt idx="499" formatCode="0">
                        <c:v>50</c:v>
                      </c:pt>
                      <c:pt idx="500" formatCode="0">
                        <c:v>50</c:v>
                      </c:pt>
                      <c:pt idx="501" formatCode="0">
                        <c:v>50</c:v>
                      </c:pt>
                      <c:pt idx="502" formatCode="0">
                        <c:v>50</c:v>
                      </c:pt>
                      <c:pt idx="503" formatCode="0">
                        <c:v>50</c:v>
                      </c:pt>
                      <c:pt idx="504" formatCode="0">
                        <c:v>50</c:v>
                      </c:pt>
                      <c:pt idx="505" formatCode="0">
                        <c:v>50</c:v>
                      </c:pt>
                      <c:pt idx="506" formatCode="0">
                        <c:v>50</c:v>
                      </c:pt>
                      <c:pt idx="507" formatCode="0">
                        <c:v>50</c:v>
                      </c:pt>
                      <c:pt idx="508" formatCode="0">
                        <c:v>50</c:v>
                      </c:pt>
                      <c:pt idx="509" formatCode="0">
                        <c:v>50</c:v>
                      </c:pt>
                      <c:pt idx="510" formatCode="0">
                        <c:v>50</c:v>
                      </c:pt>
                      <c:pt idx="511" formatCode="0">
                        <c:v>50</c:v>
                      </c:pt>
                      <c:pt idx="512" formatCode="0">
                        <c:v>50</c:v>
                      </c:pt>
                      <c:pt idx="513" formatCode="0">
                        <c:v>50</c:v>
                      </c:pt>
                      <c:pt idx="514" formatCode="0">
                        <c:v>50</c:v>
                      </c:pt>
                      <c:pt idx="515" formatCode="0">
                        <c:v>50</c:v>
                      </c:pt>
                      <c:pt idx="516" formatCode="0">
                        <c:v>50</c:v>
                      </c:pt>
                      <c:pt idx="517" formatCode="0">
                        <c:v>50</c:v>
                      </c:pt>
                      <c:pt idx="518" formatCode="0">
                        <c:v>50</c:v>
                      </c:pt>
                      <c:pt idx="519" formatCode="0">
                        <c:v>50</c:v>
                      </c:pt>
                      <c:pt idx="520" formatCode="0">
                        <c:v>50</c:v>
                      </c:pt>
                      <c:pt idx="521" formatCode="0">
                        <c:v>50</c:v>
                      </c:pt>
                      <c:pt idx="522" formatCode="0">
                        <c:v>50</c:v>
                      </c:pt>
                      <c:pt idx="523" formatCode="0">
                        <c:v>50</c:v>
                      </c:pt>
                      <c:pt idx="524" formatCode="0">
                        <c:v>50</c:v>
                      </c:pt>
                      <c:pt idx="525" formatCode="0">
                        <c:v>50</c:v>
                      </c:pt>
                      <c:pt idx="526" formatCode="0">
                        <c:v>50</c:v>
                      </c:pt>
                      <c:pt idx="527" formatCode="0">
                        <c:v>50</c:v>
                      </c:pt>
                      <c:pt idx="528" formatCode="0">
                        <c:v>50</c:v>
                      </c:pt>
                      <c:pt idx="529" formatCode="0">
                        <c:v>50</c:v>
                      </c:pt>
                      <c:pt idx="530" formatCode="0">
                        <c:v>50</c:v>
                      </c:pt>
                      <c:pt idx="531" formatCode="0">
                        <c:v>50</c:v>
                      </c:pt>
                      <c:pt idx="532" formatCode="0">
                        <c:v>50</c:v>
                      </c:pt>
                      <c:pt idx="533" formatCode="0">
                        <c:v>50</c:v>
                      </c:pt>
                      <c:pt idx="534" formatCode="0">
                        <c:v>50</c:v>
                      </c:pt>
                      <c:pt idx="535" formatCode="0">
                        <c:v>50</c:v>
                      </c:pt>
                      <c:pt idx="536" formatCode="0">
                        <c:v>50</c:v>
                      </c:pt>
                      <c:pt idx="537" formatCode="0">
                        <c:v>50</c:v>
                      </c:pt>
                      <c:pt idx="538" formatCode="0">
                        <c:v>50</c:v>
                      </c:pt>
                      <c:pt idx="539" formatCode="0">
                        <c:v>50</c:v>
                      </c:pt>
                      <c:pt idx="540" formatCode="0">
                        <c:v>50</c:v>
                      </c:pt>
                      <c:pt idx="541" formatCode="0">
                        <c:v>50</c:v>
                      </c:pt>
                      <c:pt idx="542" formatCode="0">
                        <c:v>50</c:v>
                      </c:pt>
                      <c:pt idx="543" formatCode="0">
                        <c:v>50</c:v>
                      </c:pt>
                      <c:pt idx="544" formatCode="0">
                        <c:v>50</c:v>
                      </c:pt>
                      <c:pt idx="545" formatCode="0">
                        <c:v>50</c:v>
                      </c:pt>
                      <c:pt idx="546" formatCode="0">
                        <c:v>50</c:v>
                      </c:pt>
                      <c:pt idx="547" formatCode="0">
                        <c:v>50</c:v>
                      </c:pt>
                      <c:pt idx="548" formatCode="0">
                        <c:v>50</c:v>
                      </c:pt>
                      <c:pt idx="549" formatCode="0">
                        <c:v>50</c:v>
                      </c:pt>
                      <c:pt idx="550" formatCode="0">
                        <c:v>50</c:v>
                      </c:pt>
                      <c:pt idx="551" formatCode="0">
                        <c:v>50</c:v>
                      </c:pt>
                      <c:pt idx="552" formatCode="0">
                        <c:v>50</c:v>
                      </c:pt>
                      <c:pt idx="553" formatCode="0">
                        <c:v>50</c:v>
                      </c:pt>
                      <c:pt idx="554" formatCode="0">
                        <c:v>50</c:v>
                      </c:pt>
                      <c:pt idx="555" formatCode="0">
                        <c:v>50</c:v>
                      </c:pt>
                      <c:pt idx="556" formatCode="0">
                        <c:v>50</c:v>
                      </c:pt>
                      <c:pt idx="557" formatCode="0">
                        <c:v>50</c:v>
                      </c:pt>
                      <c:pt idx="558" formatCode="0">
                        <c:v>50</c:v>
                      </c:pt>
                      <c:pt idx="559" formatCode="0">
                        <c:v>50</c:v>
                      </c:pt>
                      <c:pt idx="560" formatCode="0">
                        <c:v>50</c:v>
                      </c:pt>
                      <c:pt idx="561" formatCode="0">
                        <c:v>50</c:v>
                      </c:pt>
                      <c:pt idx="562" formatCode="0">
                        <c:v>50</c:v>
                      </c:pt>
                      <c:pt idx="563" formatCode="0">
                        <c:v>50</c:v>
                      </c:pt>
                      <c:pt idx="564" formatCode="0">
                        <c:v>50</c:v>
                      </c:pt>
                      <c:pt idx="565" formatCode="0">
                        <c:v>50</c:v>
                      </c:pt>
                      <c:pt idx="566" formatCode="0">
                        <c:v>50</c:v>
                      </c:pt>
                      <c:pt idx="567" formatCode="0">
                        <c:v>50</c:v>
                      </c:pt>
                      <c:pt idx="568" formatCode="0">
                        <c:v>50</c:v>
                      </c:pt>
                      <c:pt idx="569" formatCode="0">
                        <c:v>50</c:v>
                      </c:pt>
                      <c:pt idx="570" formatCode="0">
                        <c:v>50</c:v>
                      </c:pt>
                      <c:pt idx="571" formatCode="0">
                        <c:v>50</c:v>
                      </c:pt>
                      <c:pt idx="572" formatCode="0">
                        <c:v>50</c:v>
                      </c:pt>
                      <c:pt idx="573" formatCode="0">
                        <c:v>50</c:v>
                      </c:pt>
                      <c:pt idx="574" formatCode="0">
                        <c:v>50</c:v>
                      </c:pt>
                      <c:pt idx="575" formatCode="0">
                        <c:v>50</c:v>
                      </c:pt>
                      <c:pt idx="576" formatCode="0">
                        <c:v>50</c:v>
                      </c:pt>
                      <c:pt idx="577" formatCode="0">
                        <c:v>50</c:v>
                      </c:pt>
                      <c:pt idx="578" formatCode="0">
                        <c:v>50</c:v>
                      </c:pt>
                      <c:pt idx="579" formatCode="0">
                        <c:v>50</c:v>
                      </c:pt>
                      <c:pt idx="580" formatCode="0">
                        <c:v>50</c:v>
                      </c:pt>
                      <c:pt idx="581" formatCode="0">
                        <c:v>50</c:v>
                      </c:pt>
                      <c:pt idx="582" formatCode="0">
                        <c:v>50</c:v>
                      </c:pt>
                      <c:pt idx="583" formatCode="0">
                        <c:v>50</c:v>
                      </c:pt>
                      <c:pt idx="584" formatCode="0">
                        <c:v>50</c:v>
                      </c:pt>
                      <c:pt idx="585" formatCode="0">
                        <c:v>50</c:v>
                      </c:pt>
                      <c:pt idx="586" formatCode="0">
                        <c:v>50</c:v>
                      </c:pt>
                      <c:pt idx="587" formatCode="0">
                        <c:v>50</c:v>
                      </c:pt>
                      <c:pt idx="588" formatCode="0">
                        <c:v>50</c:v>
                      </c:pt>
                      <c:pt idx="589" formatCode="0">
                        <c:v>50</c:v>
                      </c:pt>
                      <c:pt idx="590" formatCode="0">
                        <c:v>50</c:v>
                      </c:pt>
                      <c:pt idx="591" formatCode="0">
                        <c:v>50</c:v>
                      </c:pt>
                      <c:pt idx="592" formatCode="0">
                        <c:v>50</c:v>
                      </c:pt>
                      <c:pt idx="593" formatCode="0">
                        <c:v>50</c:v>
                      </c:pt>
                      <c:pt idx="594" formatCode="0">
                        <c:v>50</c:v>
                      </c:pt>
                      <c:pt idx="595" formatCode="0">
                        <c:v>50</c:v>
                      </c:pt>
                      <c:pt idx="596" formatCode="0">
                        <c:v>50</c:v>
                      </c:pt>
                      <c:pt idx="597" formatCode="0">
                        <c:v>50</c:v>
                      </c:pt>
                      <c:pt idx="598" formatCode="0">
                        <c:v>50</c:v>
                      </c:pt>
                      <c:pt idx="599" formatCode="0">
                        <c:v>50</c:v>
                      </c:pt>
                      <c:pt idx="600" formatCode="0">
                        <c:v>50</c:v>
                      </c:pt>
                      <c:pt idx="601" formatCode="0">
                        <c:v>50</c:v>
                      </c:pt>
                      <c:pt idx="602" formatCode="0">
                        <c:v>50</c:v>
                      </c:pt>
                      <c:pt idx="603" formatCode="0">
                        <c:v>50</c:v>
                      </c:pt>
                      <c:pt idx="604" formatCode="0">
                        <c:v>50</c:v>
                      </c:pt>
                      <c:pt idx="605" formatCode="0">
                        <c:v>50</c:v>
                      </c:pt>
                      <c:pt idx="606" formatCode="0">
                        <c:v>50</c:v>
                      </c:pt>
                      <c:pt idx="607" formatCode="0">
                        <c:v>50</c:v>
                      </c:pt>
                      <c:pt idx="608" formatCode="0">
                        <c:v>50</c:v>
                      </c:pt>
                      <c:pt idx="609" formatCode="0">
                        <c:v>50</c:v>
                      </c:pt>
                      <c:pt idx="610" formatCode="0">
                        <c:v>50</c:v>
                      </c:pt>
                      <c:pt idx="611" formatCode="0">
                        <c:v>50</c:v>
                      </c:pt>
                      <c:pt idx="612" formatCode="0">
                        <c:v>50</c:v>
                      </c:pt>
                      <c:pt idx="613" formatCode="0">
                        <c:v>50</c:v>
                      </c:pt>
                      <c:pt idx="614" formatCode="0">
                        <c:v>50</c:v>
                      </c:pt>
                      <c:pt idx="615" formatCode="0">
                        <c:v>50</c:v>
                      </c:pt>
                      <c:pt idx="616" formatCode="0">
                        <c:v>50</c:v>
                      </c:pt>
                      <c:pt idx="617" formatCode="0">
                        <c:v>50</c:v>
                      </c:pt>
                      <c:pt idx="618" formatCode="0">
                        <c:v>50</c:v>
                      </c:pt>
                      <c:pt idx="619" formatCode="0">
                        <c:v>50</c:v>
                      </c:pt>
                      <c:pt idx="620" formatCode="0">
                        <c:v>50</c:v>
                      </c:pt>
                      <c:pt idx="621" formatCode="0">
                        <c:v>50</c:v>
                      </c:pt>
                      <c:pt idx="622" formatCode="0">
                        <c:v>50</c:v>
                      </c:pt>
                      <c:pt idx="623" formatCode="0">
                        <c:v>50</c:v>
                      </c:pt>
                      <c:pt idx="624" formatCode="0">
                        <c:v>50</c:v>
                      </c:pt>
                      <c:pt idx="625" formatCode="0">
                        <c:v>50</c:v>
                      </c:pt>
                      <c:pt idx="626" formatCode="0">
                        <c:v>50</c:v>
                      </c:pt>
                      <c:pt idx="627" formatCode="0">
                        <c:v>50</c:v>
                      </c:pt>
                      <c:pt idx="628" formatCode="0">
                        <c:v>50</c:v>
                      </c:pt>
                      <c:pt idx="629" formatCode="0">
                        <c:v>50</c:v>
                      </c:pt>
                      <c:pt idx="630" formatCode="0">
                        <c:v>50</c:v>
                      </c:pt>
                      <c:pt idx="631" formatCode="0">
                        <c:v>50</c:v>
                      </c:pt>
                      <c:pt idx="632" formatCode="0">
                        <c:v>50</c:v>
                      </c:pt>
                      <c:pt idx="633" formatCode="0">
                        <c:v>50</c:v>
                      </c:pt>
                      <c:pt idx="634" formatCode="0">
                        <c:v>50</c:v>
                      </c:pt>
                      <c:pt idx="635" formatCode="0">
                        <c:v>50</c:v>
                      </c:pt>
                      <c:pt idx="636" formatCode="0">
                        <c:v>50</c:v>
                      </c:pt>
                      <c:pt idx="637" formatCode="0">
                        <c:v>50</c:v>
                      </c:pt>
                      <c:pt idx="638" formatCode="0">
                        <c:v>50</c:v>
                      </c:pt>
                      <c:pt idx="639" formatCode="0">
                        <c:v>50</c:v>
                      </c:pt>
                      <c:pt idx="640" formatCode="0">
                        <c:v>50</c:v>
                      </c:pt>
                      <c:pt idx="641" formatCode="0">
                        <c:v>50</c:v>
                      </c:pt>
                      <c:pt idx="642" formatCode="0">
                        <c:v>50</c:v>
                      </c:pt>
                      <c:pt idx="643" formatCode="0">
                        <c:v>50</c:v>
                      </c:pt>
                      <c:pt idx="644" formatCode="0">
                        <c:v>50</c:v>
                      </c:pt>
                      <c:pt idx="645" formatCode="0">
                        <c:v>50</c:v>
                      </c:pt>
                      <c:pt idx="646" formatCode="0">
                        <c:v>50</c:v>
                      </c:pt>
                      <c:pt idx="647" formatCode="0">
                        <c:v>50</c:v>
                      </c:pt>
                      <c:pt idx="648" formatCode="0">
                        <c:v>50</c:v>
                      </c:pt>
                      <c:pt idx="649" formatCode="0">
                        <c:v>50</c:v>
                      </c:pt>
                      <c:pt idx="650" formatCode="0">
                        <c:v>50</c:v>
                      </c:pt>
                      <c:pt idx="651" formatCode="0">
                        <c:v>50</c:v>
                      </c:pt>
                      <c:pt idx="652" formatCode="0">
                        <c:v>50</c:v>
                      </c:pt>
                      <c:pt idx="653" formatCode="0">
                        <c:v>50</c:v>
                      </c:pt>
                      <c:pt idx="654" formatCode="0">
                        <c:v>50</c:v>
                      </c:pt>
                      <c:pt idx="655" formatCode="0">
                        <c:v>50</c:v>
                      </c:pt>
                      <c:pt idx="656" formatCode="0">
                        <c:v>50</c:v>
                      </c:pt>
                      <c:pt idx="657" formatCode="0">
                        <c:v>50</c:v>
                      </c:pt>
                      <c:pt idx="658" formatCode="0">
                        <c:v>50</c:v>
                      </c:pt>
                      <c:pt idx="659" formatCode="0">
                        <c:v>50</c:v>
                      </c:pt>
                      <c:pt idx="660" formatCode="0">
                        <c:v>50</c:v>
                      </c:pt>
                      <c:pt idx="661" formatCode="0">
                        <c:v>50</c:v>
                      </c:pt>
                      <c:pt idx="662" formatCode="0">
                        <c:v>50</c:v>
                      </c:pt>
                      <c:pt idx="663" formatCode="0">
                        <c:v>50</c:v>
                      </c:pt>
                      <c:pt idx="664" formatCode="0">
                        <c:v>50</c:v>
                      </c:pt>
                      <c:pt idx="665" formatCode="0">
                        <c:v>50</c:v>
                      </c:pt>
                      <c:pt idx="666" formatCode="0">
                        <c:v>50</c:v>
                      </c:pt>
                      <c:pt idx="667" formatCode="0">
                        <c:v>50</c:v>
                      </c:pt>
                      <c:pt idx="668" formatCode="0">
                        <c:v>50</c:v>
                      </c:pt>
                      <c:pt idx="669" formatCode="0">
                        <c:v>50</c:v>
                      </c:pt>
                      <c:pt idx="670" formatCode="0">
                        <c:v>50</c:v>
                      </c:pt>
                      <c:pt idx="671" formatCode="0">
                        <c:v>50</c:v>
                      </c:pt>
                      <c:pt idx="672" formatCode="0">
                        <c:v>50</c:v>
                      </c:pt>
                      <c:pt idx="673" formatCode="0">
                        <c:v>50</c:v>
                      </c:pt>
                      <c:pt idx="674" formatCode="0">
                        <c:v>50</c:v>
                      </c:pt>
                      <c:pt idx="675" formatCode="0">
                        <c:v>50</c:v>
                      </c:pt>
                      <c:pt idx="676" formatCode="0">
                        <c:v>50</c:v>
                      </c:pt>
                      <c:pt idx="677" formatCode="0">
                        <c:v>50</c:v>
                      </c:pt>
                      <c:pt idx="678" formatCode="0">
                        <c:v>50</c:v>
                      </c:pt>
                      <c:pt idx="679" formatCode="0">
                        <c:v>50</c:v>
                      </c:pt>
                      <c:pt idx="680" formatCode="0">
                        <c:v>50</c:v>
                      </c:pt>
                      <c:pt idx="681" formatCode="0">
                        <c:v>50</c:v>
                      </c:pt>
                      <c:pt idx="682" formatCode="0">
                        <c:v>50</c:v>
                      </c:pt>
                      <c:pt idx="683" formatCode="0">
                        <c:v>50</c:v>
                      </c:pt>
                      <c:pt idx="684" formatCode="0">
                        <c:v>50</c:v>
                      </c:pt>
                      <c:pt idx="685" formatCode="0">
                        <c:v>50</c:v>
                      </c:pt>
                      <c:pt idx="686" formatCode="0">
                        <c:v>50</c:v>
                      </c:pt>
                      <c:pt idx="687" formatCode="0">
                        <c:v>50</c:v>
                      </c:pt>
                      <c:pt idx="688" formatCode="0">
                        <c:v>50</c:v>
                      </c:pt>
                      <c:pt idx="689" formatCode="0">
                        <c:v>50</c:v>
                      </c:pt>
                      <c:pt idx="690" formatCode="0">
                        <c:v>50</c:v>
                      </c:pt>
                      <c:pt idx="691" formatCode="0">
                        <c:v>50</c:v>
                      </c:pt>
                      <c:pt idx="692" formatCode="0">
                        <c:v>50</c:v>
                      </c:pt>
                      <c:pt idx="693" formatCode="0">
                        <c:v>50</c:v>
                      </c:pt>
                      <c:pt idx="694" formatCode="0">
                        <c:v>50</c:v>
                      </c:pt>
                      <c:pt idx="695" formatCode="0">
                        <c:v>50</c:v>
                      </c:pt>
                      <c:pt idx="696" formatCode="0">
                        <c:v>50</c:v>
                      </c:pt>
                      <c:pt idx="697" formatCode="0">
                        <c:v>50</c:v>
                      </c:pt>
                      <c:pt idx="698" formatCode="0">
                        <c:v>50</c:v>
                      </c:pt>
                      <c:pt idx="699" formatCode="0">
                        <c:v>50</c:v>
                      </c:pt>
                      <c:pt idx="700" formatCode="0">
                        <c:v>50</c:v>
                      </c:pt>
                      <c:pt idx="701" formatCode="0">
                        <c:v>50</c:v>
                      </c:pt>
                      <c:pt idx="702" formatCode="0">
                        <c:v>50</c:v>
                      </c:pt>
                      <c:pt idx="703" formatCode="0">
                        <c:v>50</c:v>
                      </c:pt>
                      <c:pt idx="704" formatCode="0">
                        <c:v>50</c:v>
                      </c:pt>
                      <c:pt idx="705" formatCode="0">
                        <c:v>50</c:v>
                      </c:pt>
                      <c:pt idx="706" formatCode="0">
                        <c:v>50</c:v>
                      </c:pt>
                      <c:pt idx="707" formatCode="0">
                        <c:v>50</c:v>
                      </c:pt>
                      <c:pt idx="708" formatCode="0">
                        <c:v>50</c:v>
                      </c:pt>
                      <c:pt idx="709" formatCode="0">
                        <c:v>50</c:v>
                      </c:pt>
                      <c:pt idx="710" formatCode="0">
                        <c:v>50</c:v>
                      </c:pt>
                      <c:pt idx="711" formatCode="0">
                        <c:v>50</c:v>
                      </c:pt>
                      <c:pt idx="712" formatCode="0">
                        <c:v>50</c:v>
                      </c:pt>
                      <c:pt idx="713" formatCode="0">
                        <c:v>50</c:v>
                      </c:pt>
                      <c:pt idx="714" formatCode="0">
                        <c:v>50</c:v>
                      </c:pt>
                      <c:pt idx="715" formatCode="0">
                        <c:v>50</c:v>
                      </c:pt>
                      <c:pt idx="716" formatCode="0">
                        <c:v>50</c:v>
                      </c:pt>
                      <c:pt idx="717" formatCode="0">
                        <c:v>50</c:v>
                      </c:pt>
                      <c:pt idx="718" formatCode="0">
                        <c:v>50</c:v>
                      </c:pt>
                      <c:pt idx="719" formatCode="0">
                        <c:v>50</c:v>
                      </c:pt>
                      <c:pt idx="720" formatCode="0">
                        <c:v>50</c:v>
                      </c:pt>
                      <c:pt idx="721" formatCode="0">
                        <c:v>50</c:v>
                      </c:pt>
                      <c:pt idx="722" formatCode="0">
                        <c:v>50</c:v>
                      </c:pt>
                      <c:pt idx="723" formatCode="0">
                        <c:v>50</c:v>
                      </c:pt>
                      <c:pt idx="724" formatCode="0">
                        <c:v>50</c:v>
                      </c:pt>
                      <c:pt idx="725" formatCode="0">
                        <c:v>50</c:v>
                      </c:pt>
                      <c:pt idx="726" formatCode="0">
                        <c:v>50</c:v>
                      </c:pt>
                      <c:pt idx="727" formatCode="0">
                        <c:v>50</c:v>
                      </c:pt>
                      <c:pt idx="728" formatCode="0">
                        <c:v>50</c:v>
                      </c:pt>
                      <c:pt idx="729" formatCode="0">
                        <c:v>50</c:v>
                      </c:pt>
                      <c:pt idx="730" formatCode="0">
                        <c:v>50</c:v>
                      </c:pt>
                      <c:pt idx="731" formatCode="0">
                        <c:v>50</c:v>
                      </c:pt>
                      <c:pt idx="732" formatCode="0">
                        <c:v>50</c:v>
                      </c:pt>
                      <c:pt idx="733" formatCode="0">
                        <c:v>50</c:v>
                      </c:pt>
                      <c:pt idx="734" formatCode="0">
                        <c:v>50</c:v>
                      </c:pt>
                      <c:pt idx="735" formatCode="0">
                        <c:v>50</c:v>
                      </c:pt>
                      <c:pt idx="736" formatCode="0">
                        <c:v>50</c:v>
                      </c:pt>
                      <c:pt idx="737" formatCode="0">
                        <c:v>50</c:v>
                      </c:pt>
                      <c:pt idx="738" formatCode="0">
                        <c:v>50</c:v>
                      </c:pt>
                      <c:pt idx="739" formatCode="0">
                        <c:v>50</c:v>
                      </c:pt>
                      <c:pt idx="740" formatCode="0">
                        <c:v>50</c:v>
                      </c:pt>
                      <c:pt idx="741" formatCode="0">
                        <c:v>50</c:v>
                      </c:pt>
                      <c:pt idx="742" formatCode="0">
                        <c:v>50</c:v>
                      </c:pt>
                      <c:pt idx="743" formatCode="0">
                        <c:v>50</c:v>
                      </c:pt>
                      <c:pt idx="744" formatCode="0">
                        <c:v>50</c:v>
                      </c:pt>
                      <c:pt idx="745" formatCode="0">
                        <c:v>50</c:v>
                      </c:pt>
                      <c:pt idx="746" formatCode="0">
                        <c:v>50</c:v>
                      </c:pt>
                      <c:pt idx="747" formatCode="0">
                        <c:v>50</c:v>
                      </c:pt>
                      <c:pt idx="748" formatCode="0">
                        <c:v>50</c:v>
                      </c:pt>
                      <c:pt idx="749" formatCode="0">
                        <c:v>50</c:v>
                      </c:pt>
                      <c:pt idx="750" formatCode="0">
                        <c:v>50</c:v>
                      </c:pt>
                      <c:pt idx="751" formatCode="0">
                        <c:v>50</c:v>
                      </c:pt>
                      <c:pt idx="752" formatCode="0">
                        <c:v>50</c:v>
                      </c:pt>
                      <c:pt idx="753" formatCode="0">
                        <c:v>50</c:v>
                      </c:pt>
                      <c:pt idx="754" formatCode="0">
                        <c:v>50</c:v>
                      </c:pt>
                      <c:pt idx="755" formatCode="0">
                        <c:v>50</c:v>
                      </c:pt>
                      <c:pt idx="756" formatCode="0">
                        <c:v>50</c:v>
                      </c:pt>
                      <c:pt idx="757" formatCode="0">
                        <c:v>50</c:v>
                      </c:pt>
                      <c:pt idx="758" formatCode="0">
                        <c:v>50</c:v>
                      </c:pt>
                      <c:pt idx="759" formatCode="0">
                        <c:v>50</c:v>
                      </c:pt>
                      <c:pt idx="760" formatCode="0">
                        <c:v>50</c:v>
                      </c:pt>
                      <c:pt idx="761" formatCode="0">
                        <c:v>50</c:v>
                      </c:pt>
                      <c:pt idx="762" formatCode="0">
                        <c:v>50</c:v>
                      </c:pt>
                      <c:pt idx="763" formatCode="0">
                        <c:v>50</c:v>
                      </c:pt>
                      <c:pt idx="764" formatCode="0">
                        <c:v>50</c:v>
                      </c:pt>
                      <c:pt idx="765" formatCode="0">
                        <c:v>50</c:v>
                      </c:pt>
                      <c:pt idx="766" formatCode="0">
                        <c:v>50</c:v>
                      </c:pt>
                      <c:pt idx="767" formatCode="0">
                        <c:v>50</c:v>
                      </c:pt>
                      <c:pt idx="768" formatCode="0">
                        <c:v>50</c:v>
                      </c:pt>
                      <c:pt idx="769" formatCode="0">
                        <c:v>50</c:v>
                      </c:pt>
                      <c:pt idx="770" formatCode="0">
                        <c:v>50</c:v>
                      </c:pt>
                      <c:pt idx="771" formatCode="0">
                        <c:v>50</c:v>
                      </c:pt>
                      <c:pt idx="772" formatCode="0">
                        <c:v>50</c:v>
                      </c:pt>
                      <c:pt idx="773" formatCode="0">
                        <c:v>50</c:v>
                      </c:pt>
                      <c:pt idx="774" formatCode="0">
                        <c:v>50</c:v>
                      </c:pt>
                      <c:pt idx="775" formatCode="0">
                        <c:v>50</c:v>
                      </c:pt>
                      <c:pt idx="776" formatCode="0">
                        <c:v>50</c:v>
                      </c:pt>
                      <c:pt idx="777" formatCode="0">
                        <c:v>50</c:v>
                      </c:pt>
                      <c:pt idx="778" formatCode="0">
                        <c:v>50</c:v>
                      </c:pt>
                      <c:pt idx="779" formatCode="0">
                        <c:v>50</c:v>
                      </c:pt>
                      <c:pt idx="780" formatCode="0">
                        <c:v>50</c:v>
                      </c:pt>
                      <c:pt idx="781" formatCode="0">
                        <c:v>50</c:v>
                      </c:pt>
                      <c:pt idx="782" formatCode="0">
                        <c:v>50</c:v>
                      </c:pt>
                      <c:pt idx="783">
                        <c:v>50</c:v>
                      </c:pt>
                      <c:pt idx="784">
                        <c:v>50</c:v>
                      </c:pt>
                      <c:pt idx="785">
                        <c:v>50</c:v>
                      </c:pt>
                      <c:pt idx="786">
                        <c:v>50</c:v>
                      </c:pt>
                      <c:pt idx="787">
                        <c:v>50</c:v>
                      </c:pt>
                      <c:pt idx="788">
                        <c:v>50</c:v>
                      </c:pt>
                      <c:pt idx="789">
                        <c:v>50</c:v>
                      </c:pt>
                      <c:pt idx="790">
                        <c:v>50</c:v>
                      </c:pt>
                      <c:pt idx="791">
                        <c:v>50</c:v>
                      </c:pt>
                      <c:pt idx="792">
                        <c:v>50</c:v>
                      </c:pt>
                      <c:pt idx="793">
                        <c:v>50</c:v>
                      </c:pt>
                      <c:pt idx="794">
                        <c:v>50</c:v>
                      </c:pt>
                      <c:pt idx="795">
                        <c:v>50</c:v>
                      </c:pt>
                      <c:pt idx="796">
                        <c:v>50</c:v>
                      </c:pt>
                      <c:pt idx="797">
                        <c:v>50</c:v>
                      </c:pt>
                      <c:pt idx="798">
                        <c:v>50</c:v>
                      </c:pt>
                      <c:pt idx="799">
                        <c:v>50</c:v>
                      </c:pt>
                      <c:pt idx="800">
                        <c:v>50</c:v>
                      </c:pt>
                      <c:pt idx="801">
                        <c:v>50</c:v>
                      </c:pt>
                      <c:pt idx="802">
                        <c:v>50</c:v>
                      </c:pt>
                      <c:pt idx="803">
                        <c:v>50</c:v>
                      </c:pt>
                      <c:pt idx="804">
                        <c:v>50</c:v>
                      </c:pt>
                      <c:pt idx="805">
                        <c:v>50</c:v>
                      </c:pt>
                      <c:pt idx="806">
                        <c:v>50</c:v>
                      </c:pt>
                      <c:pt idx="807">
                        <c:v>50</c:v>
                      </c:pt>
                      <c:pt idx="808">
                        <c:v>50</c:v>
                      </c:pt>
                      <c:pt idx="809">
                        <c:v>50</c:v>
                      </c:pt>
                      <c:pt idx="810">
                        <c:v>50</c:v>
                      </c:pt>
                      <c:pt idx="811">
                        <c:v>50</c:v>
                      </c:pt>
                      <c:pt idx="812">
                        <c:v>50</c:v>
                      </c:pt>
                      <c:pt idx="813">
                        <c:v>50</c:v>
                      </c:pt>
                      <c:pt idx="814">
                        <c:v>50</c:v>
                      </c:pt>
                      <c:pt idx="815">
                        <c:v>50</c:v>
                      </c:pt>
                    </c:numCache>
                  </c:numRef>
                </c:val>
                <c:smooth val="0"/>
                <c:extLst xmlns:c15="http://schemas.microsoft.com/office/drawing/2012/chart">
                  <c:ext xmlns:c16="http://schemas.microsoft.com/office/drawing/2014/chart" uri="{C3380CC4-5D6E-409C-BE32-E72D297353CC}">
                    <c16:uniqueId val="{00000001-760C-4A84-A7CD-D8F150EEBA44}"/>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Sheet1!$G$2</c15:sqref>
                        </c15:formulaRef>
                      </c:ext>
                    </c:extLst>
                    <c:strCache>
                      <c:ptCount val="1"/>
                    </c:strCache>
                  </c:strRef>
                </c:tx>
                <c:marker>
                  <c:symbol val="none"/>
                </c:marker>
                <c:cat>
                  <c:numRef>
                    <c:extLst xmlns:c15="http://schemas.microsoft.com/office/drawing/2012/chart">
                      <c:ext xmlns:c15="http://schemas.microsoft.com/office/drawing/2012/chart" uri="{02D57815-91ED-43cb-92C2-25804820EDAC}">
                        <c15:formulaRef>
                          <c15:sqref>Sheet1!$A$10:$A$1540</c15:sqref>
                        </c15:formulaRef>
                      </c:ext>
                    </c:extLst>
                    <c:numCache>
                      <c:formatCode>d\-mmm\-yy</c:formatCode>
                      <c:ptCount val="1531"/>
                      <c:pt idx="0">
                        <c:v>21946</c:v>
                      </c:pt>
                      <c:pt idx="1">
                        <c:v>21975</c:v>
                      </c:pt>
                      <c:pt idx="2">
                        <c:v>22006</c:v>
                      </c:pt>
                      <c:pt idx="3">
                        <c:v>22036</c:v>
                      </c:pt>
                      <c:pt idx="4">
                        <c:v>22067</c:v>
                      </c:pt>
                      <c:pt idx="5">
                        <c:v>22097</c:v>
                      </c:pt>
                      <c:pt idx="6">
                        <c:v>22128</c:v>
                      </c:pt>
                      <c:pt idx="7">
                        <c:v>22159</c:v>
                      </c:pt>
                      <c:pt idx="8">
                        <c:v>22189</c:v>
                      </c:pt>
                      <c:pt idx="9">
                        <c:v>22220</c:v>
                      </c:pt>
                      <c:pt idx="10">
                        <c:v>22250</c:v>
                      </c:pt>
                      <c:pt idx="11">
                        <c:v>22281</c:v>
                      </c:pt>
                      <c:pt idx="12">
                        <c:v>22312</c:v>
                      </c:pt>
                      <c:pt idx="13">
                        <c:v>22340</c:v>
                      </c:pt>
                      <c:pt idx="14">
                        <c:v>22371</c:v>
                      </c:pt>
                      <c:pt idx="15">
                        <c:v>22401</c:v>
                      </c:pt>
                      <c:pt idx="16">
                        <c:v>22432</c:v>
                      </c:pt>
                      <c:pt idx="17">
                        <c:v>22462</c:v>
                      </c:pt>
                      <c:pt idx="18">
                        <c:v>22493</c:v>
                      </c:pt>
                      <c:pt idx="19">
                        <c:v>22524</c:v>
                      </c:pt>
                      <c:pt idx="20">
                        <c:v>22554</c:v>
                      </c:pt>
                      <c:pt idx="21">
                        <c:v>22585</c:v>
                      </c:pt>
                      <c:pt idx="22">
                        <c:v>22615</c:v>
                      </c:pt>
                      <c:pt idx="23">
                        <c:v>22646</c:v>
                      </c:pt>
                      <c:pt idx="24">
                        <c:v>22677</c:v>
                      </c:pt>
                      <c:pt idx="25">
                        <c:v>22705</c:v>
                      </c:pt>
                      <c:pt idx="26">
                        <c:v>22736</c:v>
                      </c:pt>
                      <c:pt idx="27">
                        <c:v>22766</c:v>
                      </c:pt>
                      <c:pt idx="28">
                        <c:v>22797</c:v>
                      </c:pt>
                      <c:pt idx="29">
                        <c:v>22827</c:v>
                      </c:pt>
                      <c:pt idx="30">
                        <c:v>22858</c:v>
                      </c:pt>
                      <c:pt idx="31">
                        <c:v>22889</c:v>
                      </c:pt>
                      <c:pt idx="32">
                        <c:v>22919</c:v>
                      </c:pt>
                      <c:pt idx="33">
                        <c:v>22950</c:v>
                      </c:pt>
                      <c:pt idx="34">
                        <c:v>22980</c:v>
                      </c:pt>
                      <c:pt idx="35">
                        <c:v>23011</c:v>
                      </c:pt>
                      <c:pt idx="36">
                        <c:v>23042</c:v>
                      </c:pt>
                      <c:pt idx="37">
                        <c:v>23070</c:v>
                      </c:pt>
                      <c:pt idx="38">
                        <c:v>23101</c:v>
                      </c:pt>
                      <c:pt idx="39">
                        <c:v>23131</c:v>
                      </c:pt>
                      <c:pt idx="40">
                        <c:v>23162</c:v>
                      </c:pt>
                      <c:pt idx="41">
                        <c:v>23192</c:v>
                      </c:pt>
                      <c:pt idx="42">
                        <c:v>23223</c:v>
                      </c:pt>
                      <c:pt idx="43">
                        <c:v>23254</c:v>
                      </c:pt>
                      <c:pt idx="44">
                        <c:v>23284</c:v>
                      </c:pt>
                      <c:pt idx="45">
                        <c:v>23315</c:v>
                      </c:pt>
                      <c:pt idx="46">
                        <c:v>23345</c:v>
                      </c:pt>
                      <c:pt idx="47">
                        <c:v>23376</c:v>
                      </c:pt>
                      <c:pt idx="48">
                        <c:v>23407</c:v>
                      </c:pt>
                      <c:pt idx="49">
                        <c:v>23436</c:v>
                      </c:pt>
                      <c:pt idx="50">
                        <c:v>23467</c:v>
                      </c:pt>
                      <c:pt idx="51">
                        <c:v>23497</c:v>
                      </c:pt>
                      <c:pt idx="52">
                        <c:v>23528</c:v>
                      </c:pt>
                      <c:pt idx="53">
                        <c:v>23558</c:v>
                      </c:pt>
                      <c:pt idx="54">
                        <c:v>23589</c:v>
                      </c:pt>
                      <c:pt idx="55">
                        <c:v>23620</c:v>
                      </c:pt>
                      <c:pt idx="56">
                        <c:v>23650</c:v>
                      </c:pt>
                      <c:pt idx="57">
                        <c:v>23681</c:v>
                      </c:pt>
                      <c:pt idx="58">
                        <c:v>23711</c:v>
                      </c:pt>
                      <c:pt idx="59">
                        <c:v>23742</c:v>
                      </c:pt>
                      <c:pt idx="60">
                        <c:v>23773</c:v>
                      </c:pt>
                      <c:pt idx="61">
                        <c:v>23801</c:v>
                      </c:pt>
                      <c:pt idx="62">
                        <c:v>23832</c:v>
                      </c:pt>
                      <c:pt idx="63">
                        <c:v>23862</c:v>
                      </c:pt>
                      <c:pt idx="64">
                        <c:v>23893</c:v>
                      </c:pt>
                      <c:pt idx="65">
                        <c:v>23923</c:v>
                      </c:pt>
                      <c:pt idx="66">
                        <c:v>23954</c:v>
                      </c:pt>
                      <c:pt idx="67">
                        <c:v>23985</c:v>
                      </c:pt>
                      <c:pt idx="68">
                        <c:v>24015</c:v>
                      </c:pt>
                      <c:pt idx="69">
                        <c:v>24046</c:v>
                      </c:pt>
                      <c:pt idx="70">
                        <c:v>24076</c:v>
                      </c:pt>
                      <c:pt idx="71">
                        <c:v>24107</c:v>
                      </c:pt>
                      <c:pt idx="72">
                        <c:v>24138</c:v>
                      </c:pt>
                      <c:pt idx="73">
                        <c:v>24166</c:v>
                      </c:pt>
                      <c:pt idx="74">
                        <c:v>24197</c:v>
                      </c:pt>
                      <c:pt idx="75">
                        <c:v>24227</c:v>
                      </c:pt>
                      <c:pt idx="76">
                        <c:v>24258</c:v>
                      </c:pt>
                      <c:pt idx="77">
                        <c:v>24288</c:v>
                      </c:pt>
                      <c:pt idx="78">
                        <c:v>24319</c:v>
                      </c:pt>
                      <c:pt idx="79">
                        <c:v>24350</c:v>
                      </c:pt>
                      <c:pt idx="80">
                        <c:v>24380</c:v>
                      </c:pt>
                      <c:pt idx="81">
                        <c:v>24411</c:v>
                      </c:pt>
                      <c:pt idx="82">
                        <c:v>24441</c:v>
                      </c:pt>
                      <c:pt idx="83">
                        <c:v>24472</c:v>
                      </c:pt>
                      <c:pt idx="84">
                        <c:v>24503</c:v>
                      </c:pt>
                      <c:pt idx="85">
                        <c:v>24531</c:v>
                      </c:pt>
                      <c:pt idx="86">
                        <c:v>24562</c:v>
                      </c:pt>
                      <c:pt idx="87">
                        <c:v>24592</c:v>
                      </c:pt>
                      <c:pt idx="88">
                        <c:v>24623</c:v>
                      </c:pt>
                      <c:pt idx="89">
                        <c:v>24653</c:v>
                      </c:pt>
                      <c:pt idx="90">
                        <c:v>24684</c:v>
                      </c:pt>
                      <c:pt idx="91">
                        <c:v>24715</c:v>
                      </c:pt>
                      <c:pt idx="92">
                        <c:v>24745</c:v>
                      </c:pt>
                      <c:pt idx="93">
                        <c:v>24776</c:v>
                      </c:pt>
                      <c:pt idx="94">
                        <c:v>24806</c:v>
                      </c:pt>
                      <c:pt idx="95">
                        <c:v>24837</c:v>
                      </c:pt>
                      <c:pt idx="96">
                        <c:v>24868</c:v>
                      </c:pt>
                      <c:pt idx="97">
                        <c:v>24897</c:v>
                      </c:pt>
                      <c:pt idx="98">
                        <c:v>24928</c:v>
                      </c:pt>
                      <c:pt idx="99">
                        <c:v>24958</c:v>
                      </c:pt>
                      <c:pt idx="100">
                        <c:v>24989</c:v>
                      </c:pt>
                      <c:pt idx="101">
                        <c:v>25019</c:v>
                      </c:pt>
                      <c:pt idx="102">
                        <c:v>25050</c:v>
                      </c:pt>
                      <c:pt idx="103">
                        <c:v>25081</c:v>
                      </c:pt>
                      <c:pt idx="104">
                        <c:v>25111</c:v>
                      </c:pt>
                      <c:pt idx="105">
                        <c:v>25142</c:v>
                      </c:pt>
                      <c:pt idx="106">
                        <c:v>25172</c:v>
                      </c:pt>
                      <c:pt idx="107">
                        <c:v>25203</c:v>
                      </c:pt>
                      <c:pt idx="108">
                        <c:v>25234</c:v>
                      </c:pt>
                      <c:pt idx="109">
                        <c:v>25262</c:v>
                      </c:pt>
                      <c:pt idx="110">
                        <c:v>25293</c:v>
                      </c:pt>
                      <c:pt idx="111">
                        <c:v>25323</c:v>
                      </c:pt>
                      <c:pt idx="112">
                        <c:v>25354</c:v>
                      </c:pt>
                      <c:pt idx="113">
                        <c:v>25384</c:v>
                      </c:pt>
                      <c:pt idx="114">
                        <c:v>25415</c:v>
                      </c:pt>
                      <c:pt idx="115">
                        <c:v>25446</c:v>
                      </c:pt>
                      <c:pt idx="116">
                        <c:v>25476</c:v>
                      </c:pt>
                      <c:pt idx="117">
                        <c:v>25507</c:v>
                      </c:pt>
                      <c:pt idx="118">
                        <c:v>25537</c:v>
                      </c:pt>
                      <c:pt idx="119">
                        <c:v>25568</c:v>
                      </c:pt>
                      <c:pt idx="120">
                        <c:v>25599</c:v>
                      </c:pt>
                      <c:pt idx="121">
                        <c:v>25627</c:v>
                      </c:pt>
                      <c:pt idx="122">
                        <c:v>25658</c:v>
                      </c:pt>
                      <c:pt idx="123">
                        <c:v>25688</c:v>
                      </c:pt>
                      <c:pt idx="124">
                        <c:v>25719</c:v>
                      </c:pt>
                      <c:pt idx="125">
                        <c:v>25749</c:v>
                      </c:pt>
                      <c:pt idx="126">
                        <c:v>25780</c:v>
                      </c:pt>
                      <c:pt idx="127">
                        <c:v>25811</c:v>
                      </c:pt>
                      <c:pt idx="128">
                        <c:v>25841</c:v>
                      </c:pt>
                      <c:pt idx="129">
                        <c:v>25872</c:v>
                      </c:pt>
                      <c:pt idx="130">
                        <c:v>25902</c:v>
                      </c:pt>
                      <c:pt idx="131">
                        <c:v>25933</c:v>
                      </c:pt>
                      <c:pt idx="132">
                        <c:v>25964</c:v>
                      </c:pt>
                      <c:pt idx="133">
                        <c:v>25992</c:v>
                      </c:pt>
                      <c:pt idx="134">
                        <c:v>26023</c:v>
                      </c:pt>
                      <c:pt idx="135">
                        <c:v>26053</c:v>
                      </c:pt>
                      <c:pt idx="136">
                        <c:v>26084</c:v>
                      </c:pt>
                      <c:pt idx="137">
                        <c:v>26114</c:v>
                      </c:pt>
                      <c:pt idx="138">
                        <c:v>26145</c:v>
                      </c:pt>
                      <c:pt idx="139">
                        <c:v>26176</c:v>
                      </c:pt>
                      <c:pt idx="140">
                        <c:v>26206</c:v>
                      </c:pt>
                      <c:pt idx="141">
                        <c:v>26237</c:v>
                      </c:pt>
                      <c:pt idx="142">
                        <c:v>26267</c:v>
                      </c:pt>
                      <c:pt idx="143">
                        <c:v>26298</c:v>
                      </c:pt>
                      <c:pt idx="144">
                        <c:v>26329</c:v>
                      </c:pt>
                      <c:pt idx="145">
                        <c:v>26358</c:v>
                      </c:pt>
                      <c:pt idx="146">
                        <c:v>26389</c:v>
                      </c:pt>
                      <c:pt idx="147">
                        <c:v>26419</c:v>
                      </c:pt>
                      <c:pt idx="148">
                        <c:v>26450</c:v>
                      </c:pt>
                      <c:pt idx="149">
                        <c:v>26480</c:v>
                      </c:pt>
                      <c:pt idx="150">
                        <c:v>26511</c:v>
                      </c:pt>
                      <c:pt idx="151">
                        <c:v>26542</c:v>
                      </c:pt>
                      <c:pt idx="152">
                        <c:v>26572</c:v>
                      </c:pt>
                      <c:pt idx="153">
                        <c:v>26603</c:v>
                      </c:pt>
                      <c:pt idx="154">
                        <c:v>26633</c:v>
                      </c:pt>
                      <c:pt idx="155">
                        <c:v>26664</c:v>
                      </c:pt>
                      <c:pt idx="156">
                        <c:v>26695</c:v>
                      </c:pt>
                      <c:pt idx="157">
                        <c:v>26723</c:v>
                      </c:pt>
                      <c:pt idx="158">
                        <c:v>26754</c:v>
                      </c:pt>
                      <c:pt idx="159">
                        <c:v>26784</c:v>
                      </c:pt>
                      <c:pt idx="160">
                        <c:v>26815</c:v>
                      </c:pt>
                      <c:pt idx="161">
                        <c:v>26845</c:v>
                      </c:pt>
                      <c:pt idx="162">
                        <c:v>26876</c:v>
                      </c:pt>
                      <c:pt idx="163">
                        <c:v>26907</c:v>
                      </c:pt>
                      <c:pt idx="164">
                        <c:v>26937</c:v>
                      </c:pt>
                      <c:pt idx="165">
                        <c:v>26968</c:v>
                      </c:pt>
                      <c:pt idx="166">
                        <c:v>26998</c:v>
                      </c:pt>
                      <c:pt idx="167">
                        <c:v>27029</c:v>
                      </c:pt>
                      <c:pt idx="168">
                        <c:v>27060</c:v>
                      </c:pt>
                      <c:pt idx="169">
                        <c:v>27088</c:v>
                      </c:pt>
                      <c:pt idx="170">
                        <c:v>27119</c:v>
                      </c:pt>
                      <c:pt idx="171">
                        <c:v>27149</c:v>
                      </c:pt>
                      <c:pt idx="172">
                        <c:v>27180</c:v>
                      </c:pt>
                      <c:pt idx="173">
                        <c:v>27210</c:v>
                      </c:pt>
                      <c:pt idx="174">
                        <c:v>27241</c:v>
                      </c:pt>
                      <c:pt idx="175">
                        <c:v>27272</c:v>
                      </c:pt>
                      <c:pt idx="176">
                        <c:v>27302</c:v>
                      </c:pt>
                      <c:pt idx="177">
                        <c:v>27333</c:v>
                      </c:pt>
                      <c:pt idx="178">
                        <c:v>27363</c:v>
                      </c:pt>
                      <c:pt idx="179">
                        <c:v>27394</c:v>
                      </c:pt>
                      <c:pt idx="180">
                        <c:v>27425</c:v>
                      </c:pt>
                      <c:pt idx="181">
                        <c:v>27453</c:v>
                      </c:pt>
                      <c:pt idx="182">
                        <c:v>27484</c:v>
                      </c:pt>
                      <c:pt idx="183">
                        <c:v>27514</c:v>
                      </c:pt>
                      <c:pt idx="184">
                        <c:v>27545</c:v>
                      </c:pt>
                      <c:pt idx="185">
                        <c:v>27575</c:v>
                      </c:pt>
                      <c:pt idx="186">
                        <c:v>27606</c:v>
                      </c:pt>
                      <c:pt idx="187">
                        <c:v>27637</c:v>
                      </c:pt>
                      <c:pt idx="188">
                        <c:v>27667</c:v>
                      </c:pt>
                      <c:pt idx="189">
                        <c:v>27698</c:v>
                      </c:pt>
                      <c:pt idx="190">
                        <c:v>27728</c:v>
                      </c:pt>
                      <c:pt idx="191">
                        <c:v>27759</c:v>
                      </c:pt>
                      <c:pt idx="192">
                        <c:v>27790</c:v>
                      </c:pt>
                      <c:pt idx="193">
                        <c:v>27819</c:v>
                      </c:pt>
                      <c:pt idx="194">
                        <c:v>27850</c:v>
                      </c:pt>
                      <c:pt idx="195">
                        <c:v>27880</c:v>
                      </c:pt>
                      <c:pt idx="196">
                        <c:v>27911</c:v>
                      </c:pt>
                      <c:pt idx="197">
                        <c:v>27941</c:v>
                      </c:pt>
                      <c:pt idx="198">
                        <c:v>27972</c:v>
                      </c:pt>
                      <c:pt idx="199">
                        <c:v>28003</c:v>
                      </c:pt>
                      <c:pt idx="200">
                        <c:v>28033</c:v>
                      </c:pt>
                      <c:pt idx="201">
                        <c:v>28064</c:v>
                      </c:pt>
                      <c:pt idx="202">
                        <c:v>28094</c:v>
                      </c:pt>
                      <c:pt idx="203">
                        <c:v>28125</c:v>
                      </c:pt>
                      <c:pt idx="204">
                        <c:v>28156</c:v>
                      </c:pt>
                      <c:pt idx="205">
                        <c:v>28184</c:v>
                      </c:pt>
                      <c:pt idx="206">
                        <c:v>28215</c:v>
                      </c:pt>
                      <c:pt idx="207">
                        <c:v>28245</c:v>
                      </c:pt>
                      <c:pt idx="208">
                        <c:v>28276</c:v>
                      </c:pt>
                      <c:pt idx="209">
                        <c:v>28306</c:v>
                      </c:pt>
                      <c:pt idx="210">
                        <c:v>28337</c:v>
                      </c:pt>
                      <c:pt idx="211">
                        <c:v>28368</c:v>
                      </c:pt>
                      <c:pt idx="212">
                        <c:v>28398</c:v>
                      </c:pt>
                      <c:pt idx="213">
                        <c:v>28429</c:v>
                      </c:pt>
                      <c:pt idx="214">
                        <c:v>28459</c:v>
                      </c:pt>
                      <c:pt idx="215">
                        <c:v>28490</c:v>
                      </c:pt>
                      <c:pt idx="216">
                        <c:v>28521</c:v>
                      </c:pt>
                      <c:pt idx="217">
                        <c:v>28549</c:v>
                      </c:pt>
                      <c:pt idx="218">
                        <c:v>28580</c:v>
                      </c:pt>
                      <c:pt idx="219">
                        <c:v>28610</c:v>
                      </c:pt>
                      <c:pt idx="220">
                        <c:v>28641</c:v>
                      </c:pt>
                      <c:pt idx="221">
                        <c:v>28671</c:v>
                      </c:pt>
                      <c:pt idx="222">
                        <c:v>28702</c:v>
                      </c:pt>
                      <c:pt idx="223">
                        <c:v>28733</c:v>
                      </c:pt>
                      <c:pt idx="224">
                        <c:v>28763</c:v>
                      </c:pt>
                      <c:pt idx="225">
                        <c:v>28794</c:v>
                      </c:pt>
                      <c:pt idx="226">
                        <c:v>28824</c:v>
                      </c:pt>
                      <c:pt idx="227">
                        <c:v>28855</c:v>
                      </c:pt>
                      <c:pt idx="228">
                        <c:v>28886</c:v>
                      </c:pt>
                      <c:pt idx="229">
                        <c:v>28914</c:v>
                      </c:pt>
                      <c:pt idx="230">
                        <c:v>28945</c:v>
                      </c:pt>
                      <c:pt idx="231">
                        <c:v>28975</c:v>
                      </c:pt>
                      <c:pt idx="232">
                        <c:v>29006</c:v>
                      </c:pt>
                      <c:pt idx="233">
                        <c:v>29036</c:v>
                      </c:pt>
                      <c:pt idx="234">
                        <c:v>29067</c:v>
                      </c:pt>
                      <c:pt idx="235">
                        <c:v>29098</c:v>
                      </c:pt>
                      <c:pt idx="236">
                        <c:v>29128</c:v>
                      </c:pt>
                      <c:pt idx="237">
                        <c:v>29159</c:v>
                      </c:pt>
                      <c:pt idx="238">
                        <c:v>29189</c:v>
                      </c:pt>
                      <c:pt idx="239">
                        <c:v>29220</c:v>
                      </c:pt>
                      <c:pt idx="240">
                        <c:v>29251</c:v>
                      </c:pt>
                      <c:pt idx="241">
                        <c:v>29280</c:v>
                      </c:pt>
                      <c:pt idx="242">
                        <c:v>29311</c:v>
                      </c:pt>
                      <c:pt idx="243">
                        <c:v>29341</c:v>
                      </c:pt>
                      <c:pt idx="244">
                        <c:v>29372</c:v>
                      </c:pt>
                      <c:pt idx="245">
                        <c:v>29402</c:v>
                      </c:pt>
                      <c:pt idx="246">
                        <c:v>29433</c:v>
                      </c:pt>
                      <c:pt idx="247">
                        <c:v>29464</c:v>
                      </c:pt>
                      <c:pt idx="248">
                        <c:v>29494</c:v>
                      </c:pt>
                      <c:pt idx="249">
                        <c:v>29525</c:v>
                      </c:pt>
                      <c:pt idx="250">
                        <c:v>29555</c:v>
                      </c:pt>
                      <c:pt idx="251">
                        <c:v>29586</c:v>
                      </c:pt>
                      <c:pt idx="252">
                        <c:v>29617</c:v>
                      </c:pt>
                      <c:pt idx="253">
                        <c:v>29645</c:v>
                      </c:pt>
                      <c:pt idx="254">
                        <c:v>29676</c:v>
                      </c:pt>
                      <c:pt idx="255">
                        <c:v>29706</c:v>
                      </c:pt>
                      <c:pt idx="256">
                        <c:v>29737</c:v>
                      </c:pt>
                      <c:pt idx="257">
                        <c:v>29767</c:v>
                      </c:pt>
                      <c:pt idx="258">
                        <c:v>29798</c:v>
                      </c:pt>
                      <c:pt idx="259">
                        <c:v>29829</c:v>
                      </c:pt>
                      <c:pt idx="260">
                        <c:v>29859</c:v>
                      </c:pt>
                      <c:pt idx="261">
                        <c:v>29890</c:v>
                      </c:pt>
                      <c:pt idx="262">
                        <c:v>29920</c:v>
                      </c:pt>
                      <c:pt idx="263">
                        <c:v>29951</c:v>
                      </c:pt>
                      <c:pt idx="264">
                        <c:v>29982</c:v>
                      </c:pt>
                      <c:pt idx="265">
                        <c:v>30010</c:v>
                      </c:pt>
                      <c:pt idx="266">
                        <c:v>30041</c:v>
                      </c:pt>
                      <c:pt idx="267">
                        <c:v>30071</c:v>
                      </c:pt>
                      <c:pt idx="268">
                        <c:v>30102</c:v>
                      </c:pt>
                      <c:pt idx="269">
                        <c:v>30132</c:v>
                      </c:pt>
                      <c:pt idx="270">
                        <c:v>30163</c:v>
                      </c:pt>
                      <c:pt idx="271">
                        <c:v>30194</c:v>
                      </c:pt>
                      <c:pt idx="272">
                        <c:v>30224</c:v>
                      </c:pt>
                      <c:pt idx="273">
                        <c:v>30255</c:v>
                      </c:pt>
                      <c:pt idx="274">
                        <c:v>30285</c:v>
                      </c:pt>
                      <c:pt idx="275">
                        <c:v>30316</c:v>
                      </c:pt>
                      <c:pt idx="276">
                        <c:v>30347</c:v>
                      </c:pt>
                      <c:pt idx="277">
                        <c:v>30375</c:v>
                      </c:pt>
                      <c:pt idx="278">
                        <c:v>30406</c:v>
                      </c:pt>
                      <c:pt idx="279">
                        <c:v>30436</c:v>
                      </c:pt>
                      <c:pt idx="280">
                        <c:v>30467</c:v>
                      </c:pt>
                      <c:pt idx="281">
                        <c:v>30497</c:v>
                      </c:pt>
                      <c:pt idx="282">
                        <c:v>30528</c:v>
                      </c:pt>
                      <c:pt idx="283">
                        <c:v>30559</c:v>
                      </c:pt>
                      <c:pt idx="284">
                        <c:v>30589</c:v>
                      </c:pt>
                      <c:pt idx="285">
                        <c:v>30620</c:v>
                      </c:pt>
                      <c:pt idx="286">
                        <c:v>30650</c:v>
                      </c:pt>
                      <c:pt idx="287">
                        <c:v>30681</c:v>
                      </c:pt>
                      <c:pt idx="288">
                        <c:v>30712</c:v>
                      </c:pt>
                      <c:pt idx="289">
                        <c:v>30741</c:v>
                      </c:pt>
                      <c:pt idx="290">
                        <c:v>30772</c:v>
                      </c:pt>
                      <c:pt idx="291">
                        <c:v>30802</c:v>
                      </c:pt>
                      <c:pt idx="292">
                        <c:v>30833</c:v>
                      </c:pt>
                      <c:pt idx="293">
                        <c:v>30863</c:v>
                      </c:pt>
                      <c:pt idx="294">
                        <c:v>30894</c:v>
                      </c:pt>
                      <c:pt idx="295">
                        <c:v>30925</c:v>
                      </c:pt>
                      <c:pt idx="296">
                        <c:v>30955</c:v>
                      </c:pt>
                      <c:pt idx="297">
                        <c:v>30986</c:v>
                      </c:pt>
                      <c:pt idx="298">
                        <c:v>31016</c:v>
                      </c:pt>
                      <c:pt idx="299">
                        <c:v>31047</c:v>
                      </c:pt>
                      <c:pt idx="300">
                        <c:v>31078</c:v>
                      </c:pt>
                      <c:pt idx="301">
                        <c:v>31106</c:v>
                      </c:pt>
                      <c:pt idx="302">
                        <c:v>31137</c:v>
                      </c:pt>
                      <c:pt idx="303">
                        <c:v>31167</c:v>
                      </c:pt>
                      <c:pt idx="304">
                        <c:v>31198</c:v>
                      </c:pt>
                      <c:pt idx="305">
                        <c:v>31228</c:v>
                      </c:pt>
                      <c:pt idx="306">
                        <c:v>31259</c:v>
                      </c:pt>
                      <c:pt idx="307">
                        <c:v>31290</c:v>
                      </c:pt>
                      <c:pt idx="308">
                        <c:v>31320</c:v>
                      </c:pt>
                      <c:pt idx="309">
                        <c:v>31351</c:v>
                      </c:pt>
                      <c:pt idx="310">
                        <c:v>31381</c:v>
                      </c:pt>
                      <c:pt idx="311">
                        <c:v>31412</c:v>
                      </c:pt>
                      <c:pt idx="312">
                        <c:v>31443</c:v>
                      </c:pt>
                      <c:pt idx="313">
                        <c:v>31471</c:v>
                      </c:pt>
                      <c:pt idx="314">
                        <c:v>31502</c:v>
                      </c:pt>
                      <c:pt idx="315">
                        <c:v>31532</c:v>
                      </c:pt>
                      <c:pt idx="316">
                        <c:v>31563</c:v>
                      </c:pt>
                      <c:pt idx="317">
                        <c:v>31593</c:v>
                      </c:pt>
                      <c:pt idx="318">
                        <c:v>31624</c:v>
                      </c:pt>
                      <c:pt idx="319">
                        <c:v>31655</c:v>
                      </c:pt>
                      <c:pt idx="320">
                        <c:v>31685</c:v>
                      </c:pt>
                      <c:pt idx="321">
                        <c:v>31716</c:v>
                      </c:pt>
                      <c:pt idx="322">
                        <c:v>31746</c:v>
                      </c:pt>
                      <c:pt idx="323">
                        <c:v>31777</c:v>
                      </c:pt>
                      <c:pt idx="324">
                        <c:v>31808</c:v>
                      </c:pt>
                      <c:pt idx="325">
                        <c:v>31836</c:v>
                      </c:pt>
                      <c:pt idx="326">
                        <c:v>31867</c:v>
                      </c:pt>
                      <c:pt idx="327">
                        <c:v>31897</c:v>
                      </c:pt>
                      <c:pt idx="328">
                        <c:v>31928</c:v>
                      </c:pt>
                      <c:pt idx="329">
                        <c:v>31958</c:v>
                      </c:pt>
                      <c:pt idx="330">
                        <c:v>31989</c:v>
                      </c:pt>
                      <c:pt idx="331">
                        <c:v>32020</c:v>
                      </c:pt>
                      <c:pt idx="332">
                        <c:v>32050</c:v>
                      </c:pt>
                      <c:pt idx="333">
                        <c:v>32081</c:v>
                      </c:pt>
                      <c:pt idx="334">
                        <c:v>32111</c:v>
                      </c:pt>
                      <c:pt idx="335">
                        <c:v>32142</c:v>
                      </c:pt>
                      <c:pt idx="336">
                        <c:v>32173</c:v>
                      </c:pt>
                      <c:pt idx="337">
                        <c:v>32202</c:v>
                      </c:pt>
                      <c:pt idx="338">
                        <c:v>32233</c:v>
                      </c:pt>
                      <c:pt idx="339">
                        <c:v>32263</c:v>
                      </c:pt>
                      <c:pt idx="340">
                        <c:v>32294</c:v>
                      </c:pt>
                      <c:pt idx="341">
                        <c:v>32324</c:v>
                      </c:pt>
                      <c:pt idx="342">
                        <c:v>32355</c:v>
                      </c:pt>
                      <c:pt idx="343">
                        <c:v>32386</c:v>
                      </c:pt>
                      <c:pt idx="344">
                        <c:v>32416</c:v>
                      </c:pt>
                      <c:pt idx="345">
                        <c:v>32447</c:v>
                      </c:pt>
                      <c:pt idx="346">
                        <c:v>32477</c:v>
                      </c:pt>
                      <c:pt idx="347">
                        <c:v>32508</c:v>
                      </c:pt>
                      <c:pt idx="348">
                        <c:v>32539</c:v>
                      </c:pt>
                      <c:pt idx="349">
                        <c:v>32567</c:v>
                      </c:pt>
                      <c:pt idx="350">
                        <c:v>32598</c:v>
                      </c:pt>
                      <c:pt idx="351">
                        <c:v>32628</c:v>
                      </c:pt>
                      <c:pt idx="352">
                        <c:v>32659</c:v>
                      </c:pt>
                      <c:pt idx="353">
                        <c:v>32689</c:v>
                      </c:pt>
                      <c:pt idx="354">
                        <c:v>32720</c:v>
                      </c:pt>
                      <c:pt idx="355">
                        <c:v>32751</c:v>
                      </c:pt>
                      <c:pt idx="356">
                        <c:v>32781</c:v>
                      </c:pt>
                      <c:pt idx="357">
                        <c:v>32812</c:v>
                      </c:pt>
                      <c:pt idx="358">
                        <c:v>32842</c:v>
                      </c:pt>
                      <c:pt idx="359">
                        <c:v>32873</c:v>
                      </c:pt>
                      <c:pt idx="360">
                        <c:v>32904</c:v>
                      </c:pt>
                      <c:pt idx="361">
                        <c:v>32932</c:v>
                      </c:pt>
                      <c:pt idx="362">
                        <c:v>32963</c:v>
                      </c:pt>
                      <c:pt idx="363">
                        <c:v>32993</c:v>
                      </c:pt>
                      <c:pt idx="364">
                        <c:v>33024</c:v>
                      </c:pt>
                      <c:pt idx="365">
                        <c:v>33054</c:v>
                      </c:pt>
                      <c:pt idx="366">
                        <c:v>33085</c:v>
                      </c:pt>
                      <c:pt idx="367">
                        <c:v>33116</c:v>
                      </c:pt>
                      <c:pt idx="368">
                        <c:v>33146</c:v>
                      </c:pt>
                      <c:pt idx="369">
                        <c:v>33177</c:v>
                      </c:pt>
                      <c:pt idx="370">
                        <c:v>33207</c:v>
                      </c:pt>
                      <c:pt idx="371">
                        <c:v>33238</c:v>
                      </c:pt>
                      <c:pt idx="372">
                        <c:v>33269</c:v>
                      </c:pt>
                      <c:pt idx="373">
                        <c:v>33297</c:v>
                      </c:pt>
                      <c:pt idx="374">
                        <c:v>33328</c:v>
                      </c:pt>
                      <c:pt idx="375">
                        <c:v>33358</c:v>
                      </c:pt>
                      <c:pt idx="376">
                        <c:v>33389</c:v>
                      </c:pt>
                      <c:pt idx="377">
                        <c:v>33419</c:v>
                      </c:pt>
                      <c:pt idx="378">
                        <c:v>33450</c:v>
                      </c:pt>
                      <c:pt idx="379">
                        <c:v>33481</c:v>
                      </c:pt>
                      <c:pt idx="380">
                        <c:v>33511</c:v>
                      </c:pt>
                      <c:pt idx="381">
                        <c:v>33542</c:v>
                      </c:pt>
                      <c:pt idx="382">
                        <c:v>33572</c:v>
                      </c:pt>
                      <c:pt idx="383">
                        <c:v>33603</c:v>
                      </c:pt>
                      <c:pt idx="384">
                        <c:v>33634</c:v>
                      </c:pt>
                      <c:pt idx="385">
                        <c:v>33663</c:v>
                      </c:pt>
                      <c:pt idx="386">
                        <c:v>33694</c:v>
                      </c:pt>
                      <c:pt idx="387">
                        <c:v>33724</c:v>
                      </c:pt>
                      <c:pt idx="388">
                        <c:v>33755</c:v>
                      </c:pt>
                      <c:pt idx="389">
                        <c:v>33785</c:v>
                      </c:pt>
                      <c:pt idx="390">
                        <c:v>33816</c:v>
                      </c:pt>
                      <c:pt idx="391">
                        <c:v>33847</c:v>
                      </c:pt>
                      <c:pt idx="392">
                        <c:v>33877</c:v>
                      </c:pt>
                      <c:pt idx="393">
                        <c:v>33908</c:v>
                      </c:pt>
                      <c:pt idx="394">
                        <c:v>33938</c:v>
                      </c:pt>
                      <c:pt idx="395">
                        <c:v>33969</c:v>
                      </c:pt>
                      <c:pt idx="396">
                        <c:v>34000</c:v>
                      </c:pt>
                      <c:pt idx="397">
                        <c:v>34028</c:v>
                      </c:pt>
                      <c:pt idx="398">
                        <c:v>34059</c:v>
                      </c:pt>
                      <c:pt idx="399">
                        <c:v>34089</c:v>
                      </c:pt>
                      <c:pt idx="400">
                        <c:v>34120</c:v>
                      </c:pt>
                      <c:pt idx="401">
                        <c:v>34150</c:v>
                      </c:pt>
                      <c:pt idx="402">
                        <c:v>34181</c:v>
                      </c:pt>
                      <c:pt idx="403">
                        <c:v>34212</c:v>
                      </c:pt>
                      <c:pt idx="404">
                        <c:v>34242</c:v>
                      </c:pt>
                      <c:pt idx="405">
                        <c:v>34273</c:v>
                      </c:pt>
                      <c:pt idx="406">
                        <c:v>34303</c:v>
                      </c:pt>
                      <c:pt idx="407">
                        <c:v>34334</c:v>
                      </c:pt>
                      <c:pt idx="408">
                        <c:v>34365</c:v>
                      </c:pt>
                      <c:pt idx="409">
                        <c:v>34393</c:v>
                      </c:pt>
                      <c:pt idx="410">
                        <c:v>34424</c:v>
                      </c:pt>
                      <c:pt idx="411">
                        <c:v>34454</c:v>
                      </c:pt>
                      <c:pt idx="412">
                        <c:v>34485</c:v>
                      </c:pt>
                      <c:pt idx="413">
                        <c:v>34515</c:v>
                      </c:pt>
                      <c:pt idx="414">
                        <c:v>34546</c:v>
                      </c:pt>
                      <c:pt idx="415">
                        <c:v>34577</c:v>
                      </c:pt>
                      <c:pt idx="416">
                        <c:v>34607</c:v>
                      </c:pt>
                      <c:pt idx="417">
                        <c:v>34638</c:v>
                      </c:pt>
                      <c:pt idx="418">
                        <c:v>34668</c:v>
                      </c:pt>
                      <c:pt idx="419">
                        <c:v>34699</c:v>
                      </c:pt>
                      <c:pt idx="420">
                        <c:v>34730</c:v>
                      </c:pt>
                      <c:pt idx="421">
                        <c:v>34758</c:v>
                      </c:pt>
                      <c:pt idx="422">
                        <c:v>34789</c:v>
                      </c:pt>
                      <c:pt idx="423">
                        <c:v>34819</c:v>
                      </c:pt>
                      <c:pt idx="424">
                        <c:v>34850</c:v>
                      </c:pt>
                      <c:pt idx="425">
                        <c:v>34880</c:v>
                      </c:pt>
                      <c:pt idx="426">
                        <c:v>34911</c:v>
                      </c:pt>
                      <c:pt idx="427">
                        <c:v>34942</c:v>
                      </c:pt>
                      <c:pt idx="428">
                        <c:v>34972</c:v>
                      </c:pt>
                      <c:pt idx="429">
                        <c:v>35003</c:v>
                      </c:pt>
                      <c:pt idx="430">
                        <c:v>35033</c:v>
                      </c:pt>
                      <c:pt idx="431">
                        <c:v>35064</c:v>
                      </c:pt>
                      <c:pt idx="432">
                        <c:v>35095</c:v>
                      </c:pt>
                      <c:pt idx="433">
                        <c:v>35124</c:v>
                      </c:pt>
                      <c:pt idx="434">
                        <c:v>35155</c:v>
                      </c:pt>
                      <c:pt idx="435">
                        <c:v>35185</c:v>
                      </c:pt>
                      <c:pt idx="436">
                        <c:v>35216</c:v>
                      </c:pt>
                      <c:pt idx="437">
                        <c:v>35246</c:v>
                      </c:pt>
                      <c:pt idx="438">
                        <c:v>35277</c:v>
                      </c:pt>
                      <c:pt idx="439">
                        <c:v>35308</c:v>
                      </c:pt>
                      <c:pt idx="440">
                        <c:v>35338</c:v>
                      </c:pt>
                      <c:pt idx="441">
                        <c:v>35369</c:v>
                      </c:pt>
                      <c:pt idx="442">
                        <c:v>35399</c:v>
                      </c:pt>
                      <c:pt idx="443">
                        <c:v>35430</c:v>
                      </c:pt>
                      <c:pt idx="444">
                        <c:v>35461</c:v>
                      </c:pt>
                      <c:pt idx="445">
                        <c:v>35489</c:v>
                      </c:pt>
                      <c:pt idx="446">
                        <c:v>35520</c:v>
                      </c:pt>
                      <c:pt idx="447">
                        <c:v>35550</c:v>
                      </c:pt>
                      <c:pt idx="448">
                        <c:v>35581</c:v>
                      </c:pt>
                      <c:pt idx="449">
                        <c:v>35611</c:v>
                      </c:pt>
                      <c:pt idx="450">
                        <c:v>35642</c:v>
                      </c:pt>
                      <c:pt idx="451">
                        <c:v>35673</c:v>
                      </c:pt>
                      <c:pt idx="452">
                        <c:v>35703</c:v>
                      </c:pt>
                      <c:pt idx="453">
                        <c:v>35734</c:v>
                      </c:pt>
                      <c:pt idx="454">
                        <c:v>35764</c:v>
                      </c:pt>
                      <c:pt idx="455">
                        <c:v>35795</c:v>
                      </c:pt>
                      <c:pt idx="456">
                        <c:v>35826</c:v>
                      </c:pt>
                      <c:pt idx="457">
                        <c:v>35854</c:v>
                      </c:pt>
                      <c:pt idx="458">
                        <c:v>35885</c:v>
                      </c:pt>
                      <c:pt idx="459">
                        <c:v>35915</c:v>
                      </c:pt>
                      <c:pt idx="460">
                        <c:v>35946</c:v>
                      </c:pt>
                      <c:pt idx="461">
                        <c:v>35976</c:v>
                      </c:pt>
                      <c:pt idx="462">
                        <c:v>36007</c:v>
                      </c:pt>
                      <c:pt idx="463">
                        <c:v>36038</c:v>
                      </c:pt>
                      <c:pt idx="464">
                        <c:v>36068</c:v>
                      </c:pt>
                      <c:pt idx="465">
                        <c:v>36099</c:v>
                      </c:pt>
                      <c:pt idx="466">
                        <c:v>36129</c:v>
                      </c:pt>
                      <c:pt idx="467">
                        <c:v>36160</c:v>
                      </c:pt>
                      <c:pt idx="468">
                        <c:v>36191</c:v>
                      </c:pt>
                      <c:pt idx="469">
                        <c:v>36219</c:v>
                      </c:pt>
                      <c:pt idx="470">
                        <c:v>36250</c:v>
                      </c:pt>
                      <c:pt idx="471">
                        <c:v>36280</c:v>
                      </c:pt>
                      <c:pt idx="472">
                        <c:v>36311</c:v>
                      </c:pt>
                      <c:pt idx="473">
                        <c:v>36341</c:v>
                      </c:pt>
                      <c:pt idx="474">
                        <c:v>36372</c:v>
                      </c:pt>
                      <c:pt idx="475">
                        <c:v>36403</c:v>
                      </c:pt>
                      <c:pt idx="476">
                        <c:v>36433</c:v>
                      </c:pt>
                      <c:pt idx="477">
                        <c:v>36464</c:v>
                      </c:pt>
                      <c:pt idx="478">
                        <c:v>36494</c:v>
                      </c:pt>
                      <c:pt idx="479">
                        <c:v>36525</c:v>
                      </c:pt>
                      <c:pt idx="480">
                        <c:v>36556</c:v>
                      </c:pt>
                      <c:pt idx="481">
                        <c:v>36585</c:v>
                      </c:pt>
                      <c:pt idx="482">
                        <c:v>36616</c:v>
                      </c:pt>
                      <c:pt idx="483">
                        <c:v>36646</c:v>
                      </c:pt>
                      <c:pt idx="484">
                        <c:v>36677</c:v>
                      </c:pt>
                      <c:pt idx="485">
                        <c:v>36707</c:v>
                      </c:pt>
                      <c:pt idx="486">
                        <c:v>36738</c:v>
                      </c:pt>
                      <c:pt idx="487">
                        <c:v>36769</c:v>
                      </c:pt>
                      <c:pt idx="488">
                        <c:v>36799</c:v>
                      </c:pt>
                      <c:pt idx="489">
                        <c:v>36830</c:v>
                      </c:pt>
                      <c:pt idx="490">
                        <c:v>36860</c:v>
                      </c:pt>
                      <c:pt idx="491">
                        <c:v>36891</c:v>
                      </c:pt>
                      <c:pt idx="492">
                        <c:v>36922</c:v>
                      </c:pt>
                      <c:pt idx="493">
                        <c:v>36950</c:v>
                      </c:pt>
                      <c:pt idx="494">
                        <c:v>36981</c:v>
                      </c:pt>
                      <c:pt idx="495">
                        <c:v>37011</c:v>
                      </c:pt>
                      <c:pt idx="496">
                        <c:v>37042</c:v>
                      </c:pt>
                      <c:pt idx="497">
                        <c:v>37072</c:v>
                      </c:pt>
                      <c:pt idx="498">
                        <c:v>37103</c:v>
                      </c:pt>
                      <c:pt idx="499">
                        <c:v>37134</c:v>
                      </c:pt>
                      <c:pt idx="500">
                        <c:v>37164</c:v>
                      </c:pt>
                      <c:pt idx="501">
                        <c:v>37195</c:v>
                      </c:pt>
                      <c:pt idx="502">
                        <c:v>37225</c:v>
                      </c:pt>
                      <c:pt idx="503">
                        <c:v>37256</c:v>
                      </c:pt>
                      <c:pt idx="504">
                        <c:v>37287</c:v>
                      </c:pt>
                      <c:pt idx="505">
                        <c:v>37315</c:v>
                      </c:pt>
                      <c:pt idx="506">
                        <c:v>37346</c:v>
                      </c:pt>
                      <c:pt idx="507">
                        <c:v>37376</c:v>
                      </c:pt>
                      <c:pt idx="508">
                        <c:v>37407</c:v>
                      </c:pt>
                      <c:pt idx="509">
                        <c:v>37437</c:v>
                      </c:pt>
                      <c:pt idx="510">
                        <c:v>37468</c:v>
                      </c:pt>
                      <c:pt idx="511">
                        <c:v>37499</c:v>
                      </c:pt>
                      <c:pt idx="512">
                        <c:v>37529</c:v>
                      </c:pt>
                      <c:pt idx="513">
                        <c:v>37560</c:v>
                      </c:pt>
                      <c:pt idx="514">
                        <c:v>37590</c:v>
                      </c:pt>
                      <c:pt idx="515">
                        <c:v>37621</c:v>
                      </c:pt>
                      <c:pt idx="516">
                        <c:v>37652</c:v>
                      </c:pt>
                      <c:pt idx="517">
                        <c:v>37680</c:v>
                      </c:pt>
                      <c:pt idx="518">
                        <c:v>37711</c:v>
                      </c:pt>
                      <c:pt idx="519">
                        <c:v>37741</c:v>
                      </c:pt>
                      <c:pt idx="520">
                        <c:v>37772</c:v>
                      </c:pt>
                      <c:pt idx="521">
                        <c:v>37802</c:v>
                      </c:pt>
                      <c:pt idx="522">
                        <c:v>37833</c:v>
                      </c:pt>
                      <c:pt idx="523">
                        <c:v>37864</c:v>
                      </c:pt>
                      <c:pt idx="524">
                        <c:v>37894</c:v>
                      </c:pt>
                      <c:pt idx="525">
                        <c:v>37925</c:v>
                      </c:pt>
                      <c:pt idx="526">
                        <c:v>37955</c:v>
                      </c:pt>
                      <c:pt idx="527">
                        <c:v>37986</c:v>
                      </c:pt>
                      <c:pt idx="528">
                        <c:v>38017</c:v>
                      </c:pt>
                      <c:pt idx="529">
                        <c:v>38046</c:v>
                      </c:pt>
                      <c:pt idx="530">
                        <c:v>38077</c:v>
                      </c:pt>
                      <c:pt idx="531">
                        <c:v>38107</c:v>
                      </c:pt>
                      <c:pt idx="532">
                        <c:v>38138</c:v>
                      </c:pt>
                      <c:pt idx="533">
                        <c:v>38168</c:v>
                      </c:pt>
                      <c:pt idx="534">
                        <c:v>38199</c:v>
                      </c:pt>
                      <c:pt idx="535">
                        <c:v>38230</c:v>
                      </c:pt>
                      <c:pt idx="536">
                        <c:v>38260</c:v>
                      </c:pt>
                      <c:pt idx="537">
                        <c:v>38291</c:v>
                      </c:pt>
                      <c:pt idx="538">
                        <c:v>38321</c:v>
                      </c:pt>
                      <c:pt idx="539">
                        <c:v>38352</c:v>
                      </c:pt>
                      <c:pt idx="540">
                        <c:v>38383</c:v>
                      </c:pt>
                      <c:pt idx="541">
                        <c:v>38411</c:v>
                      </c:pt>
                      <c:pt idx="542">
                        <c:v>38442</c:v>
                      </c:pt>
                      <c:pt idx="543">
                        <c:v>38472</c:v>
                      </c:pt>
                      <c:pt idx="544">
                        <c:v>38503</c:v>
                      </c:pt>
                      <c:pt idx="545">
                        <c:v>38533</c:v>
                      </c:pt>
                      <c:pt idx="546">
                        <c:v>38564</c:v>
                      </c:pt>
                      <c:pt idx="547">
                        <c:v>38595</c:v>
                      </c:pt>
                      <c:pt idx="548">
                        <c:v>38625</c:v>
                      </c:pt>
                      <c:pt idx="549">
                        <c:v>38656</c:v>
                      </c:pt>
                      <c:pt idx="550">
                        <c:v>38686</c:v>
                      </c:pt>
                      <c:pt idx="551">
                        <c:v>38717</c:v>
                      </c:pt>
                      <c:pt idx="552">
                        <c:v>38748</c:v>
                      </c:pt>
                      <c:pt idx="553">
                        <c:v>38776</c:v>
                      </c:pt>
                      <c:pt idx="554">
                        <c:v>38807</c:v>
                      </c:pt>
                      <c:pt idx="555">
                        <c:v>38837</c:v>
                      </c:pt>
                      <c:pt idx="556">
                        <c:v>38868</c:v>
                      </c:pt>
                      <c:pt idx="557">
                        <c:v>38898</c:v>
                      </c:pt>
                      <c:pt idx="558">
                        <c:v>38929</c:v>
                      </c:pt>
                      <c:pt idx="559">
                        <c:v>38960</c:v>
                      </c:pt>
                      <c:pt idx="560">
                        <c:v>38990</c:v>
                      </c:pt>
                      <c:pt idx="561">
                        <c:v>39021</c:v>
                      </c:pt>
                      <c:pt idx="562">
                        <c:v>39051</c:v>
                      </c:pt>
                      <c:pt idx="563">
                        <c:v>39082</c:v>
                      </c:pt>
                      <c:pt idx="564">
                        <c:v>39113</c:v>
                      </c:pt>
                      <c:pt idx="565">
                        <c:v>39141</c:v>
                      </c:pt>
                      <c:pt idx="566">
                        <c:v>39172</c:v>
                      </c:pt>
                      <c:pt idx="567">
                        <c:v>39202</c:v>
                      </c:pt>
                      <c:pt idx="568">
                        <c:v>39233</c:v>
                      </c:pt>
                      <c:pt idx="569">
                        <c:v>39263</c:v>
                      </c:pt>
                      <c:pt idx="570">
                        <c:v>39294</c:v>
                      </c:pt>
                      <c:pt idx="571">
                        <c:v>39325</c:v>
                      </c:pt>
                      <c:pt idx="572">
                        <c:v>39355</c:v>
                      </c:pt>
                      <c:pt idx="573">
                        <c:v>39386</c:v>
                      </c:pt>
                      <c:pt idx="574">
                        <c:v>39416</c:v>
                      </c:pt>
                      <c:pt idx="575">
                        <c:v>39447</c:v>
                      </c:pt>
                      <c:pt idx="576">
                        <c:v>39478</c:v>
                      </c:pt>
                      <c:pt idx="577">
                        <c:v>39507</c:v>
                      </c:pt>
                      <c:pt idx="578">
                        <c:v>39538</c:v>
                      </c:pt>
                      <c:pt idx="579">
                        <c:v>39568</c:v>
                      </c:pt>
                      <c:pt idx="580">
                        <c:v>39599</c:v>
                      </c:pt>
                      <c:pt idx="581">
                        <c:v>39629</c:v>
                      </c:pt>
                      <c:pt idx="582">
                        <c:v>39660</c:v>
                      </c:pt>
                      <c:pt idx="583">
                        <c:v>39691</c:v>
                      </c:pt>
                      <c:pt idx="584">
                        <c:v>39721</c:v>
                      </c:pt>
                      <c:pt idx="585">
                        <c:v>39752</c:v>
                      </c:pt>
                      <c:pt idx="586">
                        <c:v>39782</c:v>
                      </c:pt>
                      <c:pt idx="587">
                        <c:v>39813</c:v>
                      </c:pt>
                      <c:pt idx="588">
                        <c:v>39844</c:v>
                      </c:pt>
                      <c:pt idx="589">
                        <c:v>39872</c:v>
                      </c:pt>
                      <c:pt idx="590">
                        <c:v>39903</c:v>
                      </c:pt>
                      <c:pt idx="591">
                        <c:v>39933</c:v>
                      </c:pt>
                      <c:pt idx="592">
                        <c:v>39964</c:v>
                      </c:pt>
                      <c:pt idx="593">
                        <c:v>39994</c:v>
                      </c:pt>
                      <c:pt idx="594">
                        <c:v>40025</c:v>
                      </c:pt>
                      <c:pt idx="595">
                        <c:v>40056</c:v>
                      </c:pt>
                      <c:pt idx="596">
                        <c:v>40086</c:v>
                      </c:pt>
                      <c:pt idx="597">
                        <c:v>40117</c:v>
                      </c:pt>
                      <c:pt idx="598">
                        <c:v>40147</c:v>
                      </c:pt>
                      <c:pt idx="599">
                        <c:v>40178</c:v>
                      </c:pt>
                      <c:pt idx="600">
                        <c:v>40209</c:v>
                      </c:pt>
                      <c:pt idx="601">
                        <c:v>40237</c:v>
                      </c:pt>
                      <c:pt idx="602">
                        <c:v>40268</c:v>
                      </c:pt>
                      <c:pt idx="603">
                        <c:v>40298</c:v>
                      </c:pt>
                      <c:pt idx="604">
                        <c:v>40329</c:v>
                      </c:pt>
                      <c:pt idx="605">
                        <c:v>40359</c:v>
                      </c:pt>
                      <c:pt idx="606">
                        <c:v>40390</c:v>
                      </c:pt>
                      <c:pt idx="607">
                        <c:v>40421</c:v>
                      </c:pt>
                      <c:pt idx="608">
                        <c:v>40451</c:v>
                      </c:pt>
                      <c:pt idx="609">
                        <c:v>40482</c:v>
                      </c:pt>
                      <c:pt idx="610">
                        <c:v>40512</c:v>
                      </c:pt>
                      <c:pt idx="611">
                        <c:v>40543</c:v>
                      </c:pt>
                      <c:pt idx="612">
                        <c:v>40574</c:v>
                      </c:pt>
                      <c:pt idx="613">
                        <c:v>40602</c:v>
                      </c:pt>
                      <c:pt idx="614">
                        <c:v>40633</c:v>
                      </c:pt>
                      <c:pt idx="615">
                        <c:v>40663</c:v>
                      </c:pt>
                      <c:pt idx="616">
                        <c:v>40694</c:v>
                      </c:pt>
                      <c:pt idx="617">
                        <c:v>40724</c:v>
                      </c:pt>
                      <c:pt idx="618">
                        <c:v>40755</c:v>
                      </c:pt>
                      <c:pt idx="619">
                        <c:v>40786</c:v>
                      </c:pt>
                      <c:pt idx="620">
                        <c:v>40816</c:v>
                      </c:pt>
                      <c:pt idx="621">
                        <c:v>40847</c:v>
                      </c:pt>
                      <c:pt idx="622">
                        <c:v>40877</c:v>
                      </c:pt>
                      <c:pt idx="623">
                        <c:v>40908</c:v>
                      </c:pt>
                      <c:pt idx="624">
                        <c:v>40939</c:v>
                      </c:pt>
                      <c:pt idx="625">
                        <c:v>40968</c:v>
                      </c:pt>
                      <c:pt idx="626">
                        <c:v>40999</c:v>
                      </c:pt>
                      <c:pt idx="627">
                        <c:v>41029</c:v>
                      </c:pt>
                      <c:pt idx="628">
                        <c:v>41060</c:v>
                      </c:pt>
                      <c:pt idx="629">
                        <c:v>41090</c:v>
                      </c:pt>
                      <c:pt idx="630">
                        <c:v>41121</c:v>
                      </c:pt>
                      <c:pt idx="631">
                        <c:v>41152</c:v>
                      </c:pt>
                      <c:pt idx="632">
                        <c:v>41182</c:v>
                      </c:pt>
                      <c:pt idx="633">
                        <c:v>41213</c:v>
                      </c:pt>
                      <c:pt idx="634">
                        <c:v>41243</c:v>
                      </c:pt>
                      <c:pt idx="635">
                        <c:v>41274</c:v>
                      </c:pt>
                      <c:pt idx="636">
                        <c:v>41305</c:v>
                      </c:pt>
                      <c:pt idx="637">
                        <c:v>41333</c:v>
                      </c:pt>
                      <c:pt idx="638">
                        <c:v>41364</c:v>
                      </c:pt>
                      <c:pt idx="639">
                        <c:v>41394</c:v>
                      </c:pt>
                      <c:pt idx="640">
                        <c:v>41425</c:v>
                      </c:pt>
                      <c:pt idx="641">
                        <c:v>41455</c:v>
                      </c:pt>
                      <c:pt idx="642">
                        <c:v>41486</c:v>
                      </c:pt>
                      <c:pt idx="643">
                        <c:v>41517</c:v>
                      </c:pt>
                      <c:pt idx="644">
                        <c:v>41547</c:v>
                      </c:pt>
                      <c:pt idx="645">
                        <c:v>41578</c:v>
                      </c:pt>
                      <c:pt idx="646">
                        <c:v>41608</c:v>
                      </c:pt>
                      <c:pt idx="647">
                        <c:v>41639</c:v>
                      </c:pt>
                      <c:pt idx="648">
                        <c:v>41670</c:v>
                      </c:pt>
                      <c:pt idx="649">
                        <c:v>41698</c:v>
                      </c:pt>
                      <c:pt idx="650">
                        <c:v>41729</c:v>
                      </c:pt>
                      <c:pt idx="651">
                        <c:v>41759</c:v>
                      </c:pt>
                      <c:pt idx="652">
                        <c:v>41790</c:v>
                      </c:pt>
                      <c:pt idx="653">
                        <c:v>41820</c:v>
                      </c:pt>
                      <c:pt idx="654">
                        <c:v>41851</c:v>
                      </c:pt>
                      <c:pt idx="655">
                        <c:v>41882</c:v>
                      </c:pt>
                      <c:pt idx="656">
                        <c:v>41912</c:v>
                      </c:pt>
                      <c:pt idx="657">
                        <c:v>41943</c:v>
                      </c:pt>
                      <c:pt idx="658">
                        <c:v>41973</c:v>
                      </c:pt>
                      <c:pt idx="659">
                        <c:v>42004</c:v>
                      </c:pt>
                      <c:pt idx="660">
                        <c:v>42035</c:v>
                      </c:pt>
                      <c:pt idx="661">
                        <c:v>42063</c:v>
                      </c:pt>
                      <c:pt idx="662">
                        <c:v>42094</c:v>
                      </c:pt>
                      <c:pt idx="663">
                        <c:v>42124</c:v>
                      </c:pt>
                      <c:pt idx="664">
                        <c:v>42155</c:v>
                      </c:pt>
                      <c:pt idx="665">
                        <c:v>42185</c:v>
                      </c:pt>
                      <c:pt idx="666">
                        <c:v>42216</c:v>
                      </c:pt>
                      <c:pt idx="667">
                        <c:v>42247</c:v>
                      </c:pt>
                      <c:pt idx="668">
                        <c:v>42277</c:v>
                      </c:pt>
                      <c:pt idx="669">
                        <c:v>42308</c:v>
                      </c:pt>
                      <c:pt idx="670">
                        <c:v>42338</c:v>
                      </c:pt>
                      <c:pt idx="671">
                        <c:v>42369</c:v>
                      </c:pt>
                      <c:pt idx="672">
                        <c:v>42400</c:v>
                      </c:pt>
                      <c:pt idx="673">
                        <c:v>42429</c:v>
                      </c:pt>
                      <c:pt idx="674">
                        <c:v>42460</c:v>
                      </c:pt>
                      <c:pt idx="675">
                        <c:v>42490</c:v>
                      </c:pt>
                      <c:pt idx="676">
                        <c:v>42521</c:v>
                      </c:pt>
                      <c:pt idx="677">
                        <c:v>42551</c:v>
                      </c:pt>
                      <c:pt idx="678">
                        <c:v>42582</c:v>
                      </c:pt>
                      <c:pt idx="679">
                        <c:v>42613</c:v>
                      </c:pt>
                      <c:pt idx="680">
                        <c:v>42643</c:v>
                      </c:pt>
                      <c:pt idx="681">
                        <c:v>42674</c:v>
                      </c:pt>
                      <c:pt idx="682">
                        <c:v>42704</c:v>
                      </c:pt>
                      <c:pt idx="683">
                        <c:v>42735</c:v>
                      </c:pt>
                      <c:pt idx="684">
                        <c:v>42766</c:v>
                      </c:pt>
                      <c:pt idx="685">
                        <c:v>42794</c:v>
                      </c:pt>
                      <c:pt idx="686">
                        <c:v>42825</c:v>
                      </c:pt>
                      <c:pt idx="687">
                        <c:v>42855</c:v>
                      </c:pt>
                      <c:pt idx="688">
                        <c:v>42886</c:v>
                      </c:pt>
                      <c:pt idx="689">
                        <c:v>42916</c:v>
                      </c:pt>
                      <c:pt idx="690">
                        <c:v>42947</c:v>
                      </c:pt>
                      <c:pt idx="691">
                        <c:v>42978</c:v>
                      </c:pt>
                      <c:pt idx="692">
                        <c:v>43008</c:v>
                      </c:pt>
                      <c:pt idx="693">
                        <c:v>43039</c:v>
                      </c:pt>
                      <c:pt idx="694">
                        <c:v>43069</c:v>
                      </c:pt>
                      <c:pt idx="695">
                        <c:v>43100</c:v>
                      </c:pt>
                      <c:pt idx="696">
                        <c:v>43131</c:v>
                      </c:pt>
                      <c:pt idx="697">
                        <c:v>43159</c:v>
                      </c:pt>
                      <c:pt idx="698">
                        <c:v>43190</c:v>
                      </c:pt>
                      <c:pt idx="699">
                        <c:v>43220</c:v>
                      </c:pt>
                      <c:pt idx="700">
                        <c:v>43251</c:v>
                      </c:pt>
                      <c:pt idx="701">
                        <c:v>43281</c:v>
                      </c:pt>
                      <c:pt idx="702">
                        <c:v>43312</c:v>
                      </c:pt>
                      <c:pt idx="703">
                        <c:v>43343</c:v>
                      </c:pt>
                      <c:pt idx="704">
                        <c:v>43373</c:v>
                      </c:pt>
                      <c:pt idx="705">
                        <c:v>43404</c:v>
                      </c:pt>
                      <c:pt idx="706">
                        <c:v>43434</c:v>
                      </c:pt>
                      <c:pt idx="707">
                        <c:v>43465</c:v>
                      </c:pt>
                      <c:pt idx="708">
                        <c:v>43496</c:v>
                      </c:pt>
                      <c:pt idx="709">
                        <c:v>43524</c:v>
                      </c:pt>
                      <c:pt idx="710">
                        <c:v>43555</c:v>
                      </c:pt>
                      <c:pt idx="711">
                        <c:v>43585</c:v>
                      </c:pt>
                      <c:pt idx="712">
                        <c:v>43616</c:v>
                      </c:pt>
                      <c:pt idx="713">
                        <c:v>43646</c:v>
                      </c:pt>
                      <c:pt idx="714">
                        <c:v>43677</c:v>
                      </c:pt>
                      <c:pt idx="715">
                        <c:v>43708</c:v>
                      </c:pt>
                      <c:pt idx="716">
                        <c:v>43738</c:v>
                      </c:pt>
                      <c:pt idx="717">
                        <c:v>43769</c:v>
                      </c:pt>
                      <c:pt idx="718">
                        <c:v>43799</c:v>
                      </c:pt>
                      <c:pt idx="719">
                        <c:v>43830</c:v>
                      </c:pt>
                      <c:pt idx="720">
                        <c:v>43861</c:v>
                      </c:pt>
                      <c:pt idx="721">
                        <c:v>43890</c:v>
                      </c:pt>
                      <c:pt idx="722">
                        <c:v>43921</c:v>
                      </c:pt>
                      <c:pt idx="723">
                        <c:v>43951</c:v>
                      </c:pt>
                      <c:pt idx="724">
                        <c:v>43982</c:v>
                      </c:pt>
                      <c:pt idx="725">
                        <c:v>44012</c:v>
                      </c:pt>
                      <c:pt idx="726">
                        <c:v>44043</c:v>
                      </c:pt>
                      <c:pt idx="727">
                        <c:v>44074</c:v>
                      </c:pt>
                      <c:pt idx="728">
                        <c:v>44104</c:v>
                      </c:pt>
                      <c:pt idx="729">
                        <c:v>44135</c:v>
                      </c:pt>
                      <c:pt idx="730">
                        <c:v>44165</c:v>
                      </c:pt>
                      <c:pt idx="731">
                        <c:v>44196</c:v>
                      </c:pt>
                      <c:pt idx="732">
                        <c:v>44227</c:v>
                      </c:pt>
                      <c:pt idx="733">
                        <c:v>44255</c:v>
                      </c:pt>
                      <c:pt idx="734">
                        <c:v>44286</c:v>
                      </c:pt>
                      <c:pt idx="735">
                        <c:v>44316</c:v>
                      </c:pt>
                      <c:pt idx="736">
                        <c:v>44347</c:v>
                      </c:pt>
                      <c:pt idx="737">
                        <c:v>44377</c:v>
                      </c:pt>
                      <c:pt idx="738">
                        <c:v>44408</c:v>
                      </c:pt>
                      <c:pt idx="739">
                        <c:v>44439</c:v>
                      </c:pt>
                      <c:pt idx="740">
                        <c:v>44469</c:v>
                      </c:pt>
                      <c:pt idx="741">
                        <c:v>44500</c:v>
                      </c:pt>
                      <c:pt idx="742">
                        <c:v>44530</c:v>
                      </c:pt>
                      <c:pt idx="743">
                        <c:v>44561</c:v>
                      </c:pt>
                      <c:pt idx="744">
                        <c:v>44592</c:v>
                      </c:pt>
                      <c:pt idx="745">
                        <c:v>44620</c:v>
                      </c:pt>
                      <c:pt idx="746">
                        <c:v>44651</c:v>
                      </c:pt>
                      <c:pt idx="747">
                        <c:v>44681</c:v>
                      </c:pt>
                      <c:pt idx="748">
                        <c:v>44712</c:v>
                      </c:pt>
                      <c:pt idx="749">
                        <c:v>44742</c:v>
                      </c:pt>
                      <c:pt idx="750">
                        <c:v>44773</c:v>
                      </c:pt>
                      <c:pt idx="751">
                        <c:v>44804</c:v>
                      </c:pt>
                      <c:pt idx="752">
                        <c:v>44834</c:v>
                      </c:pt>
                      <c:pt idx="753">
                        <c:v>44865</c:v>
                      </c:pt>
                      <c:pt idx="754">
                        <c:v>44895</c:v>
                      </c:pt>
                      <c:pt idx="755">
                        <c:v>44926</c:v>
                      </c:pt>
                      <c:pt idx="756">
                        <c:v>44957</c:v>
                      </c:pt>
                      <c:pt idx="757">
                        <c:v>44985</c:v>
                      </c:pt>
                      <c:pt idx="758">
                        <c:v>45016</c:v>
                      </c:pt>
                      <c:pt idx="759">
                        <c:v>45046</c:v>
                      </c:pt>
                      <c:pt idx="760">
                        <c:v>45077</c:v>
                      </c:pt>
                      <c:pt idx="761">
                        <c:v>45107</c:v>
                      </c:pt>
                      <c:pt idx="762">
                        <c:v>45138</c:v>
                      </c:pt>
                      <c:pt idx="763">
                        <c:v>45169</c:v>
                      </c:pt>
                      <c:pt idx="764">
                        <c:v>45199</c:v>
                      </c:pt>
                      <c:pt idx="765">
                        <c:v>45230</c:v>
                      </c:pt>
                      <c:pt idx="766">
                        <c:v>45260</c:v>
                      </c:pt>
                      <c:pt idx="767">
                        <c:v>45291</c:v>
                      </c:pt>
                      <c:pt idx="768">
                        <c:v>45322</c:v>
                      </c:pt>
                      <c:pt idx="769">
                        <c:v>45351</c:v>
                      </c:pt>
                      <c:pt idx="770">
                        <c:v>45382</c:v>
                      </c:pt>
                      <c:pt idx="771">
                        <c:v>45412</c:v>
                      </c:pt>
                      <c:pt idx="772">
                        <c:v>45443</c:v>
                      </c:pt>
                      <c:pt idx="773">
                        <c:v>45473</c:v>
                      </c:pt>
                      <c:pt idx="774">
                        <c:v>45504</c:v>
                      </c:pt>
                      <c:pt idx="775">
                        <c:v>45535</c:v>
                      </c:pt>
                      <c:pt idx="776">
                        <c:v>45565</c:v>
                      </c:pt>
                      <c:pt idx="777">
                        <c:v>45596</c:v>
                      </c:pt>
                      <c:pt idx="778">
                        <c:v>45626</c:v>
                      </c:pt>
                      <c:pt idx="779">
                        <c:v>45657</c:v>
                      </c:pt>
                      <c:pt idx="780">
                        <c:v>45688</c:v>
                      </c:pt>
                      <c:pt idx="781">
                        <c:v>45716</c:v>
                      </c:pt>
                      <c:pt idx="782">
                        <c:v>45747</c:v>
                      </c:pt>
                      <c:pt idx="783">
                        <c:v>45777</c:v>
                      </c:pt>
                      <c:pt idx="784">
                        <c:v>45808</c:v>
                      </c:pt>
                      <c:pt idx="785">
                        <c:v>45838</c:v>
                      </c:pt>
                      <c:pt idx="786">
                        <c:v>45869</c:v>
                      </c:pt>
                      <c:pt idx="787">
                        <c:v>45900</c:v>
                      </c:pt>
                      <c:pt idx="788">
                        <c:v>45930</c:v>
                      </c:pt>
                      <c:pt idx="789">
                        <c:v>45961</c:v>
                      </c:pt>
                      <c:pt idx="790">
                        <c:v>45991</c:v>
                      </c:pt>
                      <c:pt idx="791">
                        <c:v>46022</c:v>
                      </c:pt>
                      <c:pt idx="792">
                        <c:v>46053</c:v>
                      </c:pt>
                      <c:pt idx="793">
                        <c:v>46081</c:v>
                      </c:pt>
                      <c:pt idx="794">
                        <c:v>46112</c:v>
                      </c:pt>
                      <c:pt idx="795">
                        <c:v>46142</c:v>
                      </c:pt>
                      <c:pt idx="796">
                        <c:v>46173</c:v>
                      </c:pt>
                      <c:pt idx="797">
                        <c:v>46203</c:v>
                      </c:pt>
                    </c:numCache>
                  </c:numRef>
                </c:cat>
                <c:val>
                  <c:numRef>
                    <c:extLst xmlns:c15="http://schemas.microsoft.com/office/drawing/2012/chart">
                      <c:ext xmlns:c15="http://schemas.microsoft.com/office/drawing/2012/chart" uri="{02D57815-91ED-43cb-92C2-25804820EDAC}">
                        <c15:formulaRef>
                          <c15:sqref>Sheet1!$G$10:$G$1540</c15:sqref>
                        </c15:formulaRef>
                      </c:ext>
                    </c:extLst>
                    <c:numCache>
                      <c:formatCode>General</c:formatCode>
                      <c:ptCount val="1531"/>
                    </c:numCache>
                  </c:numRef>
                </c:val>
                <c:smooth val="0"/>
                <c:extLst xmlns:c15="http://schemas.microsoft.com/office/drawing/2012/chart">
                  <c:ext xmlns:c16="http://schemas.microsoft.com/office/drawing/2014/chart" uri="{C3380CC4-5D6E-409C-BE32-E72D297353CC}">
                    <c16:uniqueId val="{00000002-760C-4A84-A7CD-D8F150EEBA44}"/>
                  </c:ext>
                </c:extLst>
              </c15:ser>
            </c15:filteredLineSeries>
          </c:ext>
        </c:extLst>
      </c:lineChart>
      <c:dateAx>
        <c:axId val="2120986816"/>
        <c:scaling>
          <c:orientation val="minMax"/>
          <c:max val="45869"/>
        </c:scaling>
        <c:delete val="0"/>
        <c:axPos val="b"/>
        <c:numFmt formatCode="yy" sourceLinked="0"/>
        <c:majorTickMark val="cross"/>
        <c:minorTickMark val="none"/>
        <c:tickLblPos val="nextTo"/>
        <c:spPr>
          <a:ln w="12700">
            <a:noFill/>
          </a:ln>
        </c:spPr>
        <c:txPr>
          <a:bodyPr/>
          <a:lstStyle/>
          <a:p>
            <a:pPr>
              <a:defRPr baseline="0">
                <a:latin typeface="Arial" panose="020B0604020202020204" pitchFamily="34" charset="0"/>
                <a:cs typeface="Arial" panose="020B0604020202020204" pitchFamily="34" charset="0"/>
              </a:defRPr>
            </a:pPr>
            <a:endParaRPr lang="en-US"/>
          </a:p>
        </c:txPr>
        <c:crossAx val="2120987360"/>
        <c:crosses val="autoZero"/>
        <c:auto val="1"/>
        <c:lblOffset val="100"/>
        <c:baseTimeUnit val="months"/>
        <c:majorUnit val="60"/>
        <c:majorTimeUnit val="months"/>
      </c:dateAx>
      <c:valAx>
        <c:axId val="2120987360"/>
        <c:scaling>
          <c:orientation val="minMax"/>
        </c:scaling>
        <c:delete val="0"/>
        <c:axPos val="l"/>
        <c:majorGridlines>
          <c:spPr>
            <a:ln w="9525">
              <a:solidFill>
                <a:srgbClr val="D9D9D9"/>
              </a:solidFill>
            </a:ln>
          </c:spPr>
        </c:majorGridlines>
        <c:numFmt formatCode="0" sourceLinked="0"/>
        <c:majorTickMark val="cross"/>
        <c:minorTickMark val="none"/>
        <c:tickLblPos val="nextTo"/>
        <c:spPr>
          <a:ln w="12700">
            <a:noFill/>
          </a:ln>
        </c:spPr>
        <c:txPr>
          <a:bodyPr/>
          <a:lstStyle/>
          <a:p>
            <a:pPr>
              <a:defRPr baseline="0">
                <a:latin typeface="Arial" panose="020B0604020202020204" pitchFamily="34" charset="0"/>
              </a:defRPr>
            </a:pPr>
            <a:endParaRPr lang="en-US"/>
          </a:p>
        </c:txPr>
        <c:crossAx val="2120986816"/>
        <c:crosses val="autoZero"/>
        <c:crossBetween val="between"/>
      </c:valAx>
      <c:valAx>
        <c:axId val="829267040"/>
        <c:scaling>
          <c:orientation val="minMax"/>
          <c:max val="1"/>
        </c:scaling>
        <c:delete val="0"/>
        <c:axPos val="r"/>
        <c:numFmt formatCode="General" sourceLinked="1"/>
        <c:majorTickMark val="out"/>
        <c:minorTickMark val="none"/>
        <c:tickLblPos val="nextTo"/>
        <c:spPr>
          <a:ln>
            <a:noFill/>
          </a:ln>
        </c:spPr>
        <c:txPr>
          <a:bodyPr/>
          <a:lstStyle/>
          <a:p>
            <a:pPr>
              <a:defRPr sz="600">
                <a:solidFill>
                  <a:schemeClr val="bg1"/>
                </a:solidFill>
              </a:defRPr>
            </a:pPr>
            <a:endParaRPr lang="en-US"/>
          </a:p>
        </c:txPr>
        <c:crossAx val="829264880"/>
        <c:crosses val="max"/>
        <c:crossBetween val="between"/>
      </c:valAx>
      <c:dateAx>
        <c:axId val="829264880"/>
        <c:scaling>
          <c:orientation val="minMax"/>
        </c:scaling>
        <c:delete val="1"/>
        <c:axPos val="b"/>
        <c:numFmt formatCode="d\-mmm\-yy" sourceLinked="1"/>
        <c:majorTickMark val="out"/>
        <c:minorTickMark val="none"/>
        <c:tickLblPos val="nextTo"/>
        <c:crossAx val="829267040"/>
        <c:crosses val="autoZero"/>
        <c:auto val="1"/>
        <c:lblOffset val="100"/>
        <c:baseTimeUnit val="months"/>
        <c:majorUnit val="1"/>
        <c:minorUnit val="1"/>
      </c:dateAx>
      <c:spPr>
        <a:ln w="12700">
          <a:noFill/>
        </a:ln>
      </c:spPr>
    </c:plotArea>
    <c:legend>
      <c:legendPos val="b"/>
      <c:legendEntry>
        <c:idx val="0"/>
        <c:delete val="1"/>
      </c:legendEntry>
      <c:legendEntry>
        <c:idx val="3"/>
        <c:delete val="1"/>
      </c:legendEntry>
      <c:overlay val="0"/>
      <c:spPr>
        <a:noFill/>
      </c:spPr>
      <c:txPr>
        <a:bodyPr/>
        <a:lstStyle/>
        <a:p>
          <a:pPr>
            <a:defRPr baseline="0">
              <a:solidFill>
                <a:schemeClr val="tx1"/>
              </a:solidFill>
              <a:latin typeface="Arial" panose="020B0604020202020204" pitchFamily="34" charset="0"/>
              <a:cs typeface="Arial" panose="020B0604020202020204" pitchFamily="34" charset="0"/>
            </a:defRPr>
          </a:pPr>
          <a:endParaRPr lang="en-US"/>
        </a:p>
      </c:txPr>
    </c:legend>
    <c:plotVisOnly val="1"/>
    <c:dispBlanksAs val="gap"/>
    <c:showDLblsOverMax val="0"/>
  </c:chart>
  <c:spPr>
    <a:ln>
      <a:noFill/>
    </a:ln>
  </c:spPr>
  <c:txPr>
    <a:bodyPr/>
    <a:lstStyle/>
    <a:p>
      <a:pPr>
        <a:defRPr sz="1500" baseline="0">
          <a:solidFill>
            <a:schemeClr val="tx1"/>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599680351511997E-2"/>
          <c:y val="0.10729825061460076"/>
          <c:w val="0.86505954724409451"/>
          <c:h val="0.73105972613151859"/>
        </c:manualLayout>
      </c:layout>
      <c:lineChart>
        <c:grouping val="standard"/>
        <c:varyColors val="0"/>
        <c:ser>
          <c:idx val="0"/>
          <c:order val="0"/>
          <c:tx>
            <c:strRef>
              <c:f>Sheet1!$B$1</c:f>
              <c:strCache>
                <c:ptCount val="1"/>
                <c:pt idx="0">
                  <c:v>U.S. stated tariff rate</c:v>
                </c:pt>
              </c:strCache>
            </c:strRef>
          </c:tx>
          <c:spPr>
            <a:ln w="44450">
              <a:solidFill>
                <a:schemeClr val="accent1"/>
              </a:solidFill>
            </a:ln>
          </c:spPr>
          <c:marker>
            <c:symbol val="none"/>
          </c:marker>
          <c:cat>
            <c:numRef>
              <c:f>Sheet1!$A$2:$A$190</c:f>
              <c:numCache>
                <c:formatCode>m/d/yyyy</c:formatCode>
                <c:ptCount val="189"/>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numCache>
            </c:numRef>
          </c:cat>
          <c:val>
            <c:numRef>
              <c:f>Sheet1!$B$2:$B$190</c:f>
              <c:numCache>
                <c:formatCode>General</c:formatCode>
                <c:ptCount val="189"/>
                <c:pt idx="0">
                  <c:v>2.63</c:v>
                </c:pt>
                <c:pt idx="1">
                  <c:v>2.63</c:v>
                </c:pt>
                <c:pt idx="2">
                  <c:v>2.63</c:v>
                </c:pt>
                <c:pt idx="3">
                  <c:v>2.63</c:v>
                </c:pt>
                <c:pt idx="4">
                  <c:v>2.63</c:v>
                </c:pt>
                <c:pt idx="5">
                  <c:v>2.63</c:v>
                </c:pt>
                <c:pt idx="6">
                  <c:v>2.63</c:v>
                </c:pt>
                <c:pt idx="7">
                  <c:v>2.63</c:v>
                </c:pt>
                <c:pt idx="8">
                  <c:v>2.63</c:v>
                </c:pt>
                <c:pt idx="9">
                  <c:v>2.63</c:v>
                </c:pt>
                <c:pt idx="10">
                  <c:v>2.63</c:v>
                </c:pt>
                <c:pt idx="11">
                  <c:v>2.63</c:v>
                </c:pt>
                <c:pt idx="12">
                  <c:v>2.63</c:v>
                </c:pt>
                <c:pt idx="13">
                  <c:v>2.63</c:v>
                </c:pt>
                <c:pt idx="14">
                  <c:v>2.63</c:v>
                </c:pt>
                <c:pt idx="15">
                  <c:v>2.63</c:v>
                </c:pt>
                <c:pt idx="16">
                  <c:v>2.63</c:v>
                </c:pt>
                <c:pt idx="17">
                  <c:v>2.63</c:v>
                </c:pt>
                <c:pt idx="18">
                  <c:v>2.63</c:v>
                </c:pt>
                <c:pt idx="19">
                  <c:v>2.63</c:v>
                </c:pt>
                <c:pt idx="20">
                  <c:v>2.63</c:v>
                </c:pt>
                <c:pt idx="21">
                  <c:v>2.63</c:v>
                </c:pt>
                <c:pt idx="22">
                  <c:v>2.63</c:v>
                </c:pt>
                <c:pt idx="23">
                  <c:v>2.63</c:v>
                </c:pt>
                <c:pt idx="24">
                  <c:v>2.63</c:v>
                </c:pt>
                <c:pt idx="25">
                  <c:v>2.63</c:v>
                </c:pt>
                <c:pt idx="26">
                  <c:v>2.63</c:v>
                </c:pt>
                <c:pt idx="27">
                  <c:v>2.63</c:v>
                </c:pt>
                <c:pt idx="28">
                  <c:v>2.63</c:v>
                </c:pt>
                <c:pt idx="29">
                  <c:v>2.63</c:v>
                </c:pt>
                <c:pt idx="30">
                  <c:v>2.63</c:v>
                </c:pt>
                <c:pt idx="31">
                  <c:v>10.6</c:v>
                </c:pt>
                <c:pt idx="32">
                  <c:v>10.6</c:v>
                </c:pt>
                <c:pt idx="33">
                  <c:v>3.6</c:v>
                </c:pt>
                <c:pt idx="34">
                  <c:v>3.6</c:v>
                </c:pt>
                <c:pt idx="35">
                  <c:v>3.6</c:v>
                </c:pt>
                <c:pt idx="36">
                  <c:v>3.6</c:v>
                </c:pt>
                <c:pt idx="37">
                  <c:v>3.6</c:v>
                </c:pt>
                <c:pt idx="38">
                  <c:v>3.6</c:v>
                </c:pt>
                <c:pt idx="39">
                  <c:v>3.6</c:v>
                </c:pt>
                <c:pt idx="40">
                  <c:v>3.8</c:v>
                </c:pt>
                <c:pt idx="41">
                  <c:v>3.8</c:v>
                </c:pt>
                <c:pt idx="42">
                  <c:v>3.8</c:v>
                </c:pt>
                <c:pt idx="43">
                  <c:v>3.8</c:v>
                </c:pt>
                <c:pt idx="44">
                  <c:v>3.8</c:v>
                </c:pt>
                <c:pt idx="45">
                  <c:v>3.8</c:v>
                </c:pt>
                <c:pt idx="46">
                  <c:v>3.8</c:v>
                </c:pt>
                <c:pt idx="47">
                  <c:v>3.8</c:v>
                </c:pt>
                <c:pt idx="48">
                  <c:v>3.8</c:v>
                </c:pt>
                <c:pt idx="49">
                  <c:v>3.8</c:v>
                </c:pt>
                <c:pt idx="50">
                  <c:v>3.8</c:v>
                </c:pt>
                <c:pt idx="51">
                  <c:v>3.8</c:v>
                </c:pt>
                <c:pt idx="52">
                  <c:v>3.8</c:v>
                </c:pt>
                <c:pt idx="53">
                  <c:v>3.8</c:v>
                </c:pt>
                <c:pt idx="54">
                  <c:v>3.8</c:v>
                </c:pt>
                <c:pt idx="55">
                  <c:v>3.8</c:v>
                </c:pt>
                <c:pt idx="56">
                  <c:v>3.8</c:v>
                </c:pt>
                <c:pt idx="57">
                  <c:v>3.8</c:v>
                </c:pt>
                <c:pt idx="58">
                  <c:v>3.8</c:v>
                </c:pt>
                <c:pt idx="59">
                  <c:v>3.8</c:v>
                </c:pt>
                <c:pt idx="60">
                  <c:v>3.8</c:v>
                </c:pt>
                <c:pt idx="61">
                  <c:v>3.8</c:v>
                </c:pt>
                <c:pt idx="62">
                  <c:v>12.2</c:v>
                </c:pt>
                <c:pt idx="63">
                  <c:v>8.1</c:v>
                </c:pt>
                <c:pt idx="64">
                  <c:v>4.9000000000000004</c:v>
                </c:pt>
                <c:pt idx="65">
                  <c:v>4.9000000000000004</c:v>
                </c:pt>
                <c:pt idx="66">
                  <c:v>4.9000000000000004</c:v>
                </c:pt>
                <c:pt idx="67">
                  <c:v>4.9000000000000004</c:v>
                </c:pt>
                <c:pt idx="68">
                  <c:v>4.9000000000000004</c:v>
                </c:pt>
                <c:pt idx="69">
                  <c:v>4.9000000000000004</c:v>
                </c:pt>
                <c:pt idx="70">
                  <c:v>4.9000000000000004</c:v>
                </c:pt>
                <c:pt idx="71">
                  <c:v>4.9000000000000004</c:v>
                </c:pt>
                <c:pt idx="72">
                  <c:v>4.9000000000000004</c:v>
                </c:pt>
                <c:pt idx="73">
                  <c:v>4.9000000000000004</c:v>
                </c:pt>
                <c:pt idx="74">
                  <c:v>4.9000000000000004</c:v>
                </c:pt>
                <c:pt idx="75">
                  <c:v>4.9000000000000004</c:v>
                </c:pt>
                <c:pt idx="76">
                  <c:v>4.9000000000000004</c:v>
                </c:pt>
                <c:pt idx="77">
                  <c:v>4.9000000000000004</c:v>
                </c:pt>
                <c:pt idx="78">
                  <c:v>4.9000000000000004</c:v>
                </c:pt>
                <c:pt idx="79">
                  <c:v>4.9000000000000004</c:v>
                </c:pt>
                <c:pt idx="80">
                  <c:v>4.9000000000000004</c:v>
                </c:pt>
                <c:pt idx="81">
                  <c:v>4.9000000000000004</c:v>
                </c:pt>
                <c:pt idx="82">
                  <c:v>4.9000000000000004</c:v>
                </c:pt>
                <c:pt idx="83">
                  <c:v>4.9000000000000004</c:v>
                </c:pt>
                <c:pt idx="84">
                  <c:v>7.7</c:v>
                </c:pt>
                <c:pt idx="85">
                  <c:v>7.7</c:v>
                </c:pt>
                <c:pt idx="86">
                  <c:v>7.7</c:v>
                </c:pt>
                <c:pt idx="87">
                  <c:v>7.7</c:v>
                </c:pt>
                <c:pt idx="88">
                  <c:v>7.7</c:v>
                </c:pt>
                <c:pt idx="89">
                  <c:v>7.7</c:v>
                </c:pt>
                <c:pt idx="90">
                  <c:v>7.7</c:v>
                </c:pt>
                <c:pt idx="91">
                  <c:v>20.399999999999999</c:v>
                </c:pt>
                <c:pt idx="92">
                  <c:v>20.399999999999999</c:v>
                </c:pt>
                <c:pt idx="93">
                  <c:v>20.399999999999999</c:v>
                </c:pt>
                <c:pt idx="94">
                  <c:v>20.399999999999999</c:v>
                </c:pt>
                <c:pt idx="95">
                  <c:v>20.399999999999999</c:v>
                </c:pt>
                <c:pt idx="96">
                  <c:v>20.399999999999999</c:v>
                </c:pt>
                <c:pt idx="97">
                  <c:v>20.399999999999999</c:v>
                </c:pt>
                <c:pt idx="98">
                  <c:v>26.9</c:v>
                </c:pt>
                <c:pt idx="99">
                  <c:v>26.9</c:v>
                </c:pt>
                <c:pt idx="100">
                  <c:v>25.3</c:v>
                </c:pt>
                <c:pt idx="101">
                  <c:v>25.3</c:v>
                </c:pt>
                <c:pt idx="102">
                  <c:v>25.3</c:v>
                </c:pt>
                <c:pt idx="103">
                  <c:v>25.3</c:v>
                </c:pt>
                <c:pt idx="104">
                  <c:v>25.3</c:v>
                </c:pt>
                <c:pt idx="105">
                  <c:v>25.3</c:v>
                </c:pt>
                <c:pt idx="106">
                  <c:v>25.3</c:v>
                </c:pt>
                <c:pt idx="107">
                  <c:v>25.3</c:v>
                </c:pt>
                <c:pt idx="108">
                  <c:v>25.3</c:v>
                </c:pt>
                <c:pt idx="109">
                  <c:v>25.3</c:v>
                </c:pt>
                <c:pt idx="110">
                  <c:v>25.3</c:v>
                </c:pt>
                <c:pt idx="111">
                  <c:v>25.3</c:v>
                </c:pt>
                <c:pt idx="112">
                  <c:v>25.3</c:v>
                </c:pt>
                <c:pt idx="113">
                  <c:v>25.3</c:v>
                </c:pt>
                <c:pt idx="114">
                  <c:v>25.3</c:v>
                </c:pt>
                <c:pt idx="115">
                  <c:v>25.3</c:v>
                </c:pt>
                <c:pt idx="116">
                  <c:v>25.3</c:v>
                </c:pt>
                <c:pt idx="117">
                  <c:v>25.3</c:v>
                </c:pt>
                <c:pt idx="118">
                  <c:v>25.3</c:v>
                </c:pt>
                <c:pt idx="119">
                  <c:v>25.3</c:v>
                </c:pt>
                <c:pt idx="120">
                  <c:v>25.3</c:v>
                </c:pt>
                <c:pt idx="121">
                  <c:v>25.3</c:v>
                </c:pt>
                <c:pt idx="122">
                  <c:v>25.3</c:v>
                </c:pt>
                <c:pt idx="123">
                  <c:v>25.3</c:v>
                </c:pt>
                <c:pt idx="124">
                  <c:v>25.3</c:v>
                </c:pt>
                <c:pt idx="125">
                  <c:v>25.3</c:v>
                </c:pt>
                <c:pt idx="126">
                  <c:v>25.3</c:v>
                </c:pt>
                <c:pt idx="127">
                  <c:v>25.3</c:v>
                </c:pt>
                <c:pt idx="128">
                  <c:v>25.3</c:v>
                </c:pt>
                <c:pt idx="129">
                  <c:v>25.3</c:v>
                </c:pt>
                <c:pt idx="130">
                  <c:v>25.3</c:v>
                </c:pt>
                <c:pt idx="131">
                  <c:v>13.7</c:v>
                </c:pt>
                <c:pt idx="132">
                  <c:v>13.7</c:v>
                </c:pt>
                <c:pt idx="133">
                  <c:v>13.7</c:v>
                </c:pt>
                <c:pt idx="134">
                  <c:v>13.7</c:v>
                </c:pt>
                <c:pt idx="135">
                  <c:v>13.7</c:v>
                </c:pt>
                <c:pt idx="136">
                  <c:v>13.7</c:v>
                </c:pt>
                <c:pt idx="137">
                  <c:v>13.7</c:v>
                </c:pt>
                <c:pt idx="138">
                  <c:v>13.7</c:v>
                </c:pt>
                <c:pt idx="139">
                  <c:v>13.7</c:v>
                </c:pt>
                <c:pt idx="140">
                  <c:v>13.7</c:v>
                </c:pt>
                <c:pt idx="141">
                  <c:v>13.7</c:v>
                </c:pt>
                <c:pt idx="142">
                  <c:v>13.7</c:v>
                </c:pt>
                <c:pt idx="143">
                  <c:v>13.7</c:v>
                </c:pt>
                <c:pt idx="144">
                  <c:v>13.7</c:v>
                </c:pt>
                <c:pt idx="145">
                  <c:v>13.7</c:v>
                </c:pt>
                <c:pt idx="146">
                  <c:v>13.7</c:v>
                </c:pt>
                <c:pt idx="147">
                  <c:v>5.0999999999999996</c:v>
                </c:pt>
                <c:pt idx="148">
                  <c:v>13.7</c:v>
                </c:pt>
                <c:pt idx="149">
                  <c:v>13.7</c:v>
                </c:pt>
                <c:pt idx="150">
                  <c:v>13.7</c:v>
                </c:pt>
                <c:pt idx="151">
                  <c:v>13.7</c:v>
                </c:pt>
                <c:pt idx="152">
                  <c:v>13.7</c:v>
                </c:pt>
                <c:pt idx="153">
                  <c:v>13.7</c:v>
                </c:pt>
                <c:pt idx="154">
                  <c:v>14.1</c:v>
                </c:pt>
                <c:pt idx="155">
                  <c:v>14.1</c:v>
                </c:pt>
                <c:pt idx="156">
                  <c:v>14.1</c:v>
                </c:pt>
                <c:pt idx="157">
                  <c:v>14.1</c:v>
                </c:pt>
                <c:pt idx="158">
                  <c:v>14.1</c:v>
                </c:pt>
                <c:pt idx="159">
                  <c:v>14.1</c:v>
                </c:pt>
                <c:pt idx="160">
                  <c:v>14.1</c:v>
                </c:pt>
                <c:pt idx="161">
                  <c:v>14.1</c:v>
                </c:pt>
                <c:pt idx="162">
                  <c:v>14.1</c:v>
                </c:pt>
                <c:pt idx="163">
                  <c:v>14.1</c:v>
                </c:pt>
                <c:pt idx="164">
                  <c:v>14.1</c:v>
                </c:pt>
                <c:pt idx="165">
                  <c:v>14.1</c:v>
                </c:pt>
                <c:pt idx="166">
                  <c:v>14.1</c:v>
                </c:pt>
                <c:pt idx="167">
                  <c:v>14.1</c:v>
                </c:pt>
                <c:pt idx="168">
                  <c:v>14.1</c:v>
                </c:pt>
                <c:pt idx="169">
                  <c:v>14.1</c:v>
                </c:pt>
                <c:pt idx="170">
                  <c:v>14.1</c:v>
                </c:pt>
                <c:pt idx="171">
                  <c:v>14.1</c:v>
                </c:pt>
                <c:pt idx="172">
                  <c:v>14.1</c:v>
                </c:pt>
                <c:pt idx="173">
                  <c:v>14.1</c:v>
                </c:pt>
                <c:pt idx="174">
                  <c:v>14.1</c:v>
                </c:pt>
                <c:pt idx="175">
                  <c:v>14.1</c:v>
                </c:pt>
                <c:pt idx="176">
                  <c:v>14.1</c:v>
                </c:pt>
                <c:pt idx="177">
                  <c:v>14.1</c:v>
                </c:pt>
                <c:pt idx="178">
                  <c:v>14.1</c:v>
                </c:pt>
                <c:pt idx="179">
                  <c:v>14.1</c:v>
                </c:pt>
                <c:pt idx="180">
                  <c:v>14.1</c:v>
                </c:pt>
                <c:pt idx="181">
                  <c:v>14.1</c:v>
                </c:pt>
                <c:pt idx="182">
                  <c:v>14.4</c:v>
                </c:pt>
                <c:pt idx="183">
                  <c:v>14.4</c:v>
                </c:pt>
                <c:pt idx="184">
                  <c:v>14.4</c:v>
                </c:pt>
                <c:pt idx="185">
                  <c:v>14.4</c:v>
                </c:pt>
                <c:pt idx="186">
                  <c:v>14.4</c:v>
                </c:pt>
                <c:pt idx="187">
                  <c:v>16.5</c:v>
                </c:pt>
                <c:pt idx="188">
                  <c:v>16.7</c:v>
                </c:pt>
              </c:numCache>
            </c:numRef>
          </c:val>
          <c:smooth val="0"/>
          <c:extLst>
            <c:ext xmlns:c16="http://schemas.microsoft.com/office/drawing/2014/chart" uri="{C3380CC4-5D6E-409C-BE32-E72D297353CC}">
              <c16:uniqueId val="{00000000-EF88-4FB2-9F8A-BE805AC6C735}"/>
            </c:ext>
          </c:extLst>
        </c:ser>
        <c:ser>
          <c:idx val="1"/>
          <c:order val="1"/>
          <c:tx>
            <c:strRef>
              <c:f>Sheet1!$C$1</c:f>
              <c:strCache>
                <c:ptCount val="1"/>
                <c:pt idx="0">
                  <c:v>U.S. effective tariff rate</c:v>
                </c:pt>
              </c:strCache>
            </c:strRef>
          </c:tx>
          <c:spPr>
            <a:ln w="44450"/>
          </c:spPr>
          <c:marker>
            <c:symbol val="none"/>
          </c:marker>
          <c:cat>
            <c:numRef>
              <c:f>Sheet1!$A$2:$A$190</c:f>
              <c:numCache>
                <c:formatCode>m/d/yyyy</c:formatCode>
                <c:ptCount val="189"/>
                <c:pt idx="0">
                  <c:v>45658</c:v>
                </c:pt>
                <c:pt idx="1">
                  <c:v>45659</c:v>
                </c:pt>
                <c:pt idx="2">
                  <c:v>45660</c:v>
                </c:pt>
                <c:pt idx="3">
                  <c:v>45661</c:v>
                </c:pt>
                <c:pt idx="4">
                  <c:v>45662</c:v>
                </c:pt>
                <c:pt idx="5">
                  <c:v>45663</c:v>
                </c:pt>
                <c:pt idx="6">
                  <c:v>45664</c:v>
                </c:pt>
                <c:pt idx="7">
                  <c:v>45665</c:v>
                </c:pt>
                <c:pt idx="8">
                  <c:v>45666</c:v>
                </c:pt>
                <c:pt idx="9">
                  <c:v>45667</c:v>
                </c:pt>
                <c:pt idx="10">
                  <c:v>45668</c:v>
                </c:pt>
                <c:pt idx="11">
                  <c:v>45669</c:v>
                </c:pt>
                <c:pt idx="12">
                  <c:v>45670</c:v>
                </c:pt>
                <c:pt idx="13">
                  <c:v>45671</c:v>
                </c:pt>
                <c:pt idx="14">
                  <c:v>45672</c:v>
                </c:pt>
                <c:pt idx="15">
                  <c:v>45673</c:v>
                </c:pt>
                <c:pt idx="16">
                  <c:v>45674</c:v>
                </c:pt>
                <c:pt idx="17">
                  <c:v>45675</c:v>
                </c:pt>
                <c:pt idx="18">
                  <c:v>45676</c:v>
                </c:pt>
                <c:pt idx="19">
                  <c:v>45677</c:v>
                </c:pt>
                <c:pt idx="20">
                  <c:v>45678</c:v>
                </c:pt>
                <c:pt idx="21">
                  <c:v>45679</c:v>
                </c:pt>
                <c:pt idx="22">
                  <c:v>45680</c:v>
                </c:pt>
                <c:pt idx="23">
                  <c:v>45681</c:v>
                </c:pt>
                <c:pt idx="24">
                  <c:v>45682</c:v>
                </c:pt>
                <c:pt idx="25">
                  <c:v>45683</c:v>
                </c:pt>
                <c:pt idx="26">
                  <c:v>45684</c:v>
                </c:pt>
                <c:pt idx="27">
                  <c:v>45685</c:v>
                </c:pt>
                <c:pt idx="28">
                  <c:v>45686</c:v>
                </c:pt>
                <c:pt idx="29">
                  <c:v>45687</c:v>
                </c:pt>
                <c:pt idx="30">
                  <c:v>45688</c:v>
                </c:pt>
                <c:pt idx="31">
                  <c:v>45689</c:v>
                </c:pt>
                <c:pt idx="32">
                  <c:v>45690</c:v>
                </c:pt>
                <c:pt idx="33">
                  <c:v>45691</c:v>
                </c:pt>
                <c:pt idx="34">
                  <c:v>45692</c:v>
                </c:pt>
                <c:pt idx="35">
                  <c:v>45693</c:v>
                </c:pt>
                <c:pt idx="36">
                  <c:v>45694</c:v>
                </c:pt>
                <c:pt idx="37">
                  <c:v>45695</c:v>
                </c:pt>
                <c:pt idx="38">
                  <c:v>45696</c:v>
                </c:pt>
                <c:pt idx="39">
                  <c:v>45697</c:v>
                </c:pt>
                <c:pt idx="40">
                  <c:v>45698</c:v>
                </c:pt>
                <c:pt idx="41">
                  <c:v>45699</c:v>
                </c:pt>
                <c:pt idx="42">
                  <c:v>45700</c:v>
                </c:pt>
                <c:pt idx="43">
                  <c:v>45701</c:v>
                </c:pt>
                <c:pt idx="44">
                  <c:v>45702</c:v>
                </c:pt>
                <c:pt idx="45">
                  <c:v>45703</c:v>
                </c:pt>
                <c:pt idx="46">
                  <c:v>45704</c:v>
                </c:pt>
                <c:pt idx="47">
                  <c:v>45705</c:v>
                </c:pt>
                <c:pt idx="48">
                  <c:v>45706</c:v>
                </c:pt>
                <c:pt idx="49">
                  <c:v>45707</c:v>
                </c:pt>
                <c:pt idx="50">
                  <c:v>45708</c:v>
                </c:pt>
                <c:pt idx="51">
                  <c:v>45709</c:v>
                </c:pt>
                <c:pt idx="52">
                  <c:v>45710</c:v>
                </c:pt>
                <c:pt idx="53">
                  <c:v>45711</c:v>
                </c:pt>
                <c:pt idx="54">
                  <c:v>45712</c:v>
                </c:pt>
                <c:pt idx="55">
                  <c:v>45713</c:v>
                </c:pt>
                <c:pt idx="56">
                  <c:v>45714</c:v>
                </c:pt>
                <c:pt idx="57">
                  <c:v>45715</c:v>
                </c:pt>
                <c:pt idx="58">
                  <c:v>45716</c:v>
                </c:pt>
                <c:pt idx="59">
                  <c:v>45717</c:v>
                </c:pt>
                <c:pt idx="60">
                  <c:v>45718</c:v>
                </c:pt>
                <c:pt idx="61">
                  <c:v>45719</c:v>
                </c:pt>
                <c:pt idx="62">
                  <c:v>45720</c:v>
                </c:pt>
                <c:pt idx="63">
                  <c:v>45721</c:v>
                </c:pt>
                <c:pt idx="64">
                  <c:v>45722</c:v>
                </c:pt>
                <c:pt idx="65">
                  <c:v>45723</c:v>
                </c:pt>
                <c:pt idx="66">
                  <c:v>45724</c:v>
                </c:pt>
                <c:pt idx="67">
                  <c:v>45725</c:v>
                </c:pt>
                <c:pt idx="68">
                  <c:v>45726</c:v>
                </c:pt>
                <c:pt idx="69">
                  <c:v>45727</c:v>
                </c:pt>
                <c:pt idx="70">
                  <c:v>45728</c:v>
                </c:pt>
                <c:pt idx="71">
                  <c:v>45729</c:v>
                </c:pt>
                <c:pt idx="72">
                  <c:v>45730</c:v>
                </c:pt>
                <c:pt idx="73">
                  <c:v>45731</c:v>
                </c:pt>
                <c:pt idx="74">
                  <c:v>45732</c:v>
                </c:pt>
                <c:pt idx="75">
                  <c:v>45733</c:v>
                </c:pt>
                <c:pt idx="76">
                  <c:v>45734</c:v>
                </c:pt>
                <c:pt idx="77">
                  <c:v>45735</c:v>
                </c:pt>
                <c:pt idx="78">
                  <c:v>45736</c:v>
                </c:pt>
                <c:pt idx="79">
                  <c:v>45737</c:v>
                </c:pt>
                <c:pt idx="80">
                  <c:v>45738</c:v>
                </c:pt>
                <c:pt idx="81">
                  <c:v>45739</c:v>
                </c:pt>
                <c:pt idx="82">
                  <c:v>45740</c:v>
                </c:pt>
                <c:pt idx="83">
                  <c:v>45741</c:v>
                </c:pt>
                <c:pt idx="84">
                  <c:v>45742</c:v>
                </c:pt>
                <c:pt idx="85">
                  <c:v>45743</c:v>
                </c:pt>
                <c:pt idx="86">
                  <c:v>45744</c:v>
                </c:pt>
                <c:pt idx="87">
                  <c:v>45745</c:v>
                </c:pt>
                <c:pt idx="88">
                  <c:v>45746</c:v>
                </c:pt>
                <c:pt idx="89">
                  <c:v>45747</c:v>
                </c:pt>
                <c:pt idx="90">
                  <c:v>45748</c:v>
                </c:pt>
                <c:pt idx="91">
                  <c:v>45749</c:v>
                </c:pt>
                <c:pt idx="92">
                  <c:v>45750</c:v>
                </c:pt>
                <c:pt idx="93">
                  <c:v>45751</c:v>
                </c:pt>
                <c:pt idx="94">
                  <c:v>45752</c:v>
                </c:pt>
                <c:pt idx="95">
                  <c:v>45753</c:v>
                </c:pt>
                <c:pt idx="96">
                  <c:v>45754</c:v>
                </c:pt>
                <c:pt idx="97">
                  <c:v>45755</c:v>
                </c:pt>
                <c:pt idx="98">
                  <c:v>45756</c:v>
                </c:pt>
                <c:pt idx="99">
                  <c:v>45757</c:v>
                </c:pt>
                <c:pt idx="100">
                  <c:v>45758</c:v>
                </c:pt>
                <c:pt idx="101">
                  <c:v>45759</c:v>
                </c:pt>
                <c:pt idx="102">
                  <c:v>45760</c:v>
                </c:pt>
                <c:pt idx="103">
                  <c:v>45761</c:v>
                </c:pt>
                <c:pt idx="104">
                  <c:v>45762</c:v>
                </c:pt>
                <c:pt idx="105">
                  <c:v>45763</c:v>
                </c:pt>
                <c:pt idx="106">
                  <c:v>45764</c:v>
                </c:pt>
                <c:pt idx="107">
                  <c:v>45765</c:v>
                </c:pt>
                <c:pt idx="108">
                  <c:v>45766</c:v>
                </c:pt>
                <c:pt idx="109">
                  <c:v>45767</c:v>
                </c:pt>
                <c:pt idx="110">
                  <c:v>45768</c:v>
                </c:pt>
                <c:pt idx="111">
                  <c:v>45769</c:v>
                </c:pt>
                <c:pt idx="112">
                  <c:v>45770</c:v>
                </c:pt>
                <c:pt idx="113">
                  <c:v>45771</c:v>
                </c:pt>
                <c:pt idx="114">
                  <c:v>45772</c:v>
                </c:pt>
                <c:pt idx="115">
                  <c:v>45773</c:v>
                </c:pt>
                <c:pt idx="116">
                  <c:v>45774</c:v>
                </c:pt>
                <c:pt idx="117">
                  <c:v>45775</c:v>
                </c:pt>
                <c:pt idx="118">
                  <c:v>45776</c:v>
                </c:pt>
                <c:pt idx="119">
                  <c:v>45777</c:v>
                </c:pt>
                <c:pt idx="120">
                  <c:v>45778</c:v>
                </c:pt>
                <c:pt idx="121">
                  <c:v>45779</c:v>
                </c:pt>
                <c:pt idx="122">
                  <c:v>45780</c:v>
                </c:pt>
                <c:pt idx="123">
                  <c:v>45781</c:v>
                </c:pt>
                <c:pt idx="124">
                  <c:v>45782</c:v>
                </c:pt>
                <c:pt idx="125">
                  <c:v>45783</c:v>
                </c:pt>
                <c:pt idx="126">
                  <c:v>45784</c:v>
                </c:pt>
                <c:pt idx="127">
                  <c:v>45785</c:v>
                </c:pt>
                <c:pt idx="128">
                  <c:v>45786</c:v>
                </c:pt>
                <c:pt idx="129">
                  <c:v>45787</c:v>
                </c:pt>
                <c:pt idx="130">
                  <c:v>45788</c:v>
                </c:pt>
                <c:pt idx="131">
                  <c:v>45789</c:v>
                </c:pt>
                <c:pt idx="132">
                  <c:v>45790</c:v>
                </c:pt>
                <c:pt idx="133">
                  <c:v>45791</c:v>
                </c:pt>
                <c:pt idx="134">
                  <c:v>45792</c:v>
                </c:pt>
                <c:pt idx="135">
                  <c:v>45793</c:v>
                </c:pt>
                <c:pt idx="136">
                  <c:v>45794</c:v>
                </c:pt>
                <c:pt idx="137">
                  <c:v>45795</c:v>
                </c:pt>
                <c:pt idx="138">
                  <c:v>45796</c:v>
                </c:pt>
                <c:pt idx="139">
                  <c:v>45797</c:v>
                </c:pt>
                <c:pt idx="140">
                  <c:v>45798</c:v>
                </c:pt>
                <c:pt idx="141">
                  <c:v>45799</c:v>
                </c:pt>
                <c:pt idx="142">
                  <c:v>45800</c:v>
                </c:pt>
                <c:pt idx="143">
                  <c:v>45801</c:v>
                </c:pt>
                <c:pt idx="144">
                  <c:v>45802</c:v>
                </c:pt>
                <c:pt idx="145">
                  <c:v>45803</c:v>
                </c:pt>
                <c:pt idx="146">
                  <c:v>45804</c:v>
                </c:pt>
                <c:pt idx="147">
                  <c:v>45805</c:v>
                </c:pt>
                <c:pt idx="148">
                  <c:v>45806</c:v>
                </c:pt>
                <c:pt idx="149">
                  <c:v>45807</c:v>
                </c:pt>
                <c:pt idx="150">
                  <c:v>45808</c:v>
                </c:pt>
                <c:pt idx="151">
                  <c:v>45809</c:v>
                </c:pt>
                <c:pt idx="152">
                  <c:v>45810</c:v>
                </c:pt>
                <c:pt idx="153">
                  <c:v>45811</c:v>
                </c:pt>
                <c:pt idx="154">
                  <c:v>45812</c:v>
                </c:pt>
                <c:pt idx="155">
                  <c:v>45813</c:v>
                </c:pt>
                <c:pt idx="156">
                  <c:v>45814</c:v>
                </c:pt>
                <c:pt idx="157">
                  <c:v>45815</c:v>
                </c:pt>
                <c:pt idx="158">
                  <c:v>45816</c:v>
                </c:pt>
                <c:pt idx="159">
                  <c:v>45817</c:v>
                </c:pt>
                <c:pt idx="160">
                  <c:v>45818</c:v>
                </c:pt>
                <c:pt idx="161">
                  <c:v>45819</c:v>
                </c:pt>
                <c:pt idx="162">
                  <c:v>45820</c:v>
                </c:pt>
                <c:pt idx="163">
                  <c:v>45821</c:v>
                </c:pt>
                <c:pt idx="164">
                  <c:v>45822</c:v>
                </c:pt>
                <c:pt idx="165">
                  <c:v>45823</c:v>
                </c:pt>
                <c:pt idx="166">
                  <c:v>45824</c:v>
                </c:pt>
                <c:pt idx="167">
                  <c:v>45825</c:v>
                </c:pt>
                <c:pt idx="168">
                  <c:v>45826</c:v>
                </c:pt>
                <c:pt idx="169">
                  <c:v>45827</c:v>
                </c:pt>
                <c:pt idx="170">
                  <c:v>45828</c:v>
                </c:pt>
                <c:pt idx="171">
                  <c:v>45829</c:v>
                </c:pt>
                <c:pt idx="172">
                  <c:v>45830</c:v>
                </c:pt>
                <c:pt idx="173">
                  <c:v>45831</c:v>
                </c:pt>
                <c:pt idx="174">
                  <c:v>45832</c:v>
                </c:pt>
                <c:pt idx="175">
                  <c:v>45833</c:v>
                </c:pt>
                <c:pt idx="176">
                  <c:v>45834</c:v>
                </c:pt>
                <c:pt idx="177">
                  <c:v>45835</c:v>
                </c:pt>
                <c:pt idx="178">
                  <c:v>45836</c:v>
                </c:pt>
                <c:pt idx="179">
                  <c:v>45837</c:v>
                </c:pt>
                <c:pt idx="180">
                  <c:v>45838</c:v>
                </c:pt>
                <c:pt idx="181">
                  <c:v>45839</c:v>
                </c:pt>
                <c:pt idx="182">
                  <c:v>45840</c:v>
                </c:pt>
                <c:pt idx="183">
                  <c:v>45841</c:v>
                </c:pt>
                <c:pt idx="184">
                  <c:v>45842</c:v>
                </c:pt>
                <c:pt idx="185">
                  <c:v>45843</c:v>
                </c:pt>
                <c:pt idx="186">
                  <c:v>45844</c:v>
                </c:pt>
                <c:pt idx="187">
                  <c:v>45845</c:v>
                </c:pt>
                <c:pt idx="188">
                  <c:v>45846</c:v>
                </c:pt>
              </c:numCache>
            </c:numRef>
          </c:cat>
          <c:val>
            <c:numRef>
              <c:f>Sheet1!$C$2:$C$190</c:f>
              <c:numCache>
                <c:formatCode>0.00</c:formatCode>
                <c:ptCount val="189"/>
                <c:pt idx="0">
                  <c:v>2.2337323193172289</c:v>
                </c:pt>
                <c:pt idx="1">
                  <c:v>2.2337323193172289</c:v>
                </c:pt>
                <c:pt idx="2">
                  <c:v>2.2337323193172289</c:v>
                </c:pt>
                <c:pt idx="3">
                  <c:v>2.2337323193172289</c:v>
                </c:pt>
                <c:pt idx="4">
                  <c:v>2.2337323193172289</c:v>
                </c:pt>
                <c:pt idx="5">
                  <c:v>2.2337323193172289</c:v>
                </c:pt>
                <c:pt idx="6">
                  <c:v>2.2337323193172289</c:v>
                </c:pt>
                <c:pt idx="7">
                  <c:v>2.2337323193172289</c:v>
                </c:pt>
                <c:pt idx="8">
                  <c:v>2.2337323193172289</c:v>
                </c:pt>
                <c:pt idx="9">
                  <c:v>2.2337323193172289</c:v>
                </c:pt>
                <c:pt idx="10">
                  <c:v>2.2337323193172289</c:v>
                </c:pt>
                <c:pt idx="11">
                  <c:v>2.2337323193172289</c:v>
                </c:pt>
                <c:pt idx="12">
                  <c:v>2.2337323193172289</c:v>
                </c:pt>
                <c:pt idx="13">
                  <c:v>2.2337323193172289</c:v>
                </c:pt>
                <c:pt idx="14">
                  <c:v>2.2337323193172289</c:v>
                </c:pt>
                <c:pt idx="15">
                  <c:v>2.2337323193172289</c:v>
                </c:pt>
                <c:pt idx="16">
                  <c:v>2.2337323193172289</c:v>
                </c:pt>
                <c:pt idx="17">
                  <c:v>2.2337323193172289</c:v>
                </c:pt>
                <c:pt idx="18">
                  <c:v>2.2337323193172289</c:v>
                </c:pt>
                <c:pt idx="19">
                  <c:v>2.2337323193172289</c:v>
                </c:pt>
                <c:pt idx="20">
                  <c:v>2.2337323193172289</c:v>
                </c:pt>
                <c:pt idx="21">
                  <c:v>2.2337323193172289</c:v>
                </c:pt>
                <c:pt idx="22">
                  <c:v>2.2337323193172289</c:v>
                </c:pt>
                <c:pt idx="23">
                  <c:v>2.2337323193172289</c:v>
                </c:pt>
                <c:pt idx="24">
                  <c:v>2.2337323193172289</c:v>
                </c:pt>
                <c:pt idx="25">
                  <c:v>2.2337323193172289</c:v>
                </c:pt>
                <c:pt idx="26">
                  <c:v>2.2337323193172289</c:v>
                </c:pt>
                <c:pt idx="27">
                  <c:v>2.2337323193172289</c:v>
                </c:pt>
                <c:pt idx="28">
                  <c:v>2.2337323193172289</c:v>
                </c:pt>
                <c:pt idx="29">
                  <c:v>2.2337323193172289</c:v>
                </c:pt>
                <c:pt idx="30">
                  <c:v>2.2337323193172289</c:v>
                </c:pt>
                <c:pt idx="31">
                  <c:v>2.3448027471382549</c:v>
                </c:pt>
                <c:pt idx="32">
                  <c:v>2.3448027471382549</c:v>
                </c:pt>
                <c:pt idx="33">
                  <c:v>2.3448027471382549</c:v>
                </c:pt>
                <c:pt idx="34">
                  <c:v>2.3448027471382549</c:v>
                </c:pt>
                <c:pt idx="35">
                  <c:v>2.3448027471382549</c:v>
                </c:pt>
                <c:pt idx="36">
                  <c:v>2.3448027471382549</c:v>
                </c:pt>
                <c:pt idx="37">
                  <c:v>2.3448027471382549</c:v>
                </c:pt>
                <c:pt idx="38">
                  <c:v>2.3448027471382549</c:v>
                </c:pt>
                <c:pt idx="39">
                  <c:v>2.3448027471382549</c:v>
                </c:pt>
                <c:pt idx="40">
                  <c:v>2.3448027471382549</c:v>
                </c:pt>
                <c:pt idx="41">
                  <c:v>2.3448027471382549</c:v>
                </c:pt>
                <c:pt idx="42">
                  <c:v>2.3448027471382549</c:v>
                </c:pt>
                <c:pt idx="43">
                  <c:v>2.3448027471382549</c:v>
                </c:pt>
                <c:pt idx="44">
                  <c:v>2.3448027471382549</c:v>
                </c:pt>
                <c:pt idx="45">
                  <c:v>2.3448027471382549</c:v>
                </c:pt>
                <c:pt idx="46">
                  <c:v>2.3448027471382549</c:v>
                </c:pt>
                <c:pt idx="47">
                  <c:v>2.3448027471382549</c:v>
                </c:pt>
                <c:pt idx="48">
                  <c:v>2.3448027471382549</c:v>
                </c:pt>
                <c:pt idx="49">
                  <c:v>2.3448027471382549</c:v>
                </c:pt>
                <c:pt idx="50">
                  <c:v>2.3448027471382549</c:v>
                </c:pt>
                <c:pt idx="51">
                  <c:v>2.3448027471382549</c:v>
                </c:pt>
                <c:pt idx="52">
                  <c:v>2.3448027471382549</c:v>
                </c:pt>
                <c:pt idx="53">
                  <c:v>2.3448027471382549</c:v>
                </c:pt>
                <c:pt idx="54">
                  <c:v>2.3448027471382549</c:v>
                </c:pt>
                <c:pt idx="55">
                  <c:v>2.3448027471382549</c:v>
                </c:pt>
                <c:pt idx="56">
                  <c:v>2.3448027471382549</c:v>
                </c:pt>
                <c:pt idx="57">
                  <c:v>2.3448027471382549</c:v>
                </c:pt>
                <c:pt idx="58">
                  <c:v>2.3448027471382549</c:v>
                </c:pt>
                <c:pt idx="59">
                  <c:v>3.7916777413548433</c:v>
                </c:pt>
                <c:pt idx="60">
                  <c:v>3.7916777413548433</c:v>
                </c:pt>
                <c:pt idx="61">
                  <c:v>3.7916777413548433</c:v>
                </c:pt>
                <c:pt idx="62">
                  <c:v>3.7916777413548433</c:v>
                </c:pt>
                <c:pt idx="63">
                  <c:v>3.7916777413548433</c:v>
                </c:pt>
                <c:pt idx="64">
                  <c:v>3.7916777413548433</c:v>
                </c:pt>
                <c:pt idx="65">
                  <c:v>3.7916777413548433</c:v>
                </c:pt>
                <c:pt idx="66">
                  <c:v>3.7916777413548433</c:v>
                </c:pt>
                <c:pt idx="67">
                  <c:v>3.7916777413548433</c:v>
                </c:pt>
                <c:pt idx="68">
                  <c:v>3.7916777413548433</c:v>
                </c:pt>
                <c:pt idx="69">
                  <c:v>3.7916777413548433</c:v>
                </c:pt>
                <c:pt idx="70">
                  <c:v>3.7916777413548433</c:v>
                </c:pt>
                <c:pt idx="71">
                  <c:v>3.7916777413548433</c:v>
                </c:pt>
                <c:pt idx="72">
                  <c:v>3.7916777413548433</c:v>
                </c:pt>
                <c:pt idx="73">
                  <c:v>3.7916777413548433</c:v>
                </c:pt>
                <c:pt idx="74">
                  <c:v>3.7916777413548433</c:v>
                </c:pt>
                <c:pt idx="75">
                  <c:v>3.7916777413548433</c:v>
                </c:pt>
                <c:pt idx="76">
                  <c:v>3.7916777413548433</c:v>
                </c:pt>
                <c:pt idx="77">
                  <c:v>3.7916777413548433</c:v>
                </c:pt>
                <c:pt idx="78">
                  <c:v>3.7916777413548433</c:v>
                </c:pt>
                <c:pt idx="79">
                  <c:v>3.7916777413548433</c:v>
                </c:pt>
                <c:pt idx="80">
                  <c:v>3.7916777413548433</c:v>
                </c:pt>
                <c:pt idx="81">
                  <c:v>3.7916777413548433</c:v>
                </c:pt>
                <c:pt idx="82">
                  <c:v>3.7916777413548433</c:v>
                </c:pt>
                <c:pt idx="83">
                  <c:v>3.7916777413548433</c:v>
                </c:pt>
                <c:pt idx="84">
                  <c:v>3.7916777413548433</c:v>
                </c:pt>
                <c:pt idx="85">
                  <c:v>3.7916777413548433</c:v>
                </c:pt>
                <c:pt idx="86">
                  <c:v>3.7916777413548433</c:v>
                </c:pt>
                <c:pt idx="87">
                  <c:v>3.7916777413548433</c:v>
                </c:pt>
                <c:pt idx="88">
                  <c:v>3.7916777413548433</c:v>
                </c:pt>
                <c:pt idx="89">
                  <c:v>3.7916777413548433</c:v>
                </c:pt>
                <c:pt idx="90">
                  <c:v>6.9853812040566527</c:v>
                </c:pt>
                <c:pt idx="91">
                  <c:v>6.9853812040566527</c:v>
                </c:pt>
                <c:pt idx="92">
                  <c:v>6.9853812040566527</c:v>
                </c:pt>
                <c:pt idx="93">
                  <c:v>6.9853812040566527</c:v>
                </c:pt>
                <c:pt idx="94">
                  <c:v>6.9853812040566527</c:v>
                </c:pt>
                <c:pt idx="95">
                  <c:v>6.9853812040566527</c:v>
                </c:pt>
                <c:pt idx="96">
                  <c:v>6.9853812040566527</c:v>
                </c:pt>
                <c:pt idx="97">
                  <c:v>6.9853812040566527</c:v>
                </c:pt>
                <c:pt idx="98">
                  <c:v>6.9853812040566527</c:v>
                </c:pt>
                <c:pt idx="99">
                  <c:v>6.9853812040566527</c:v>
                </c:pt>
                <c:pt idx="100">
                  <c:v>6.9853812040566527</c:v>
                </c:pt>
                <c:pt idx="101">
                  <c:v>6.9853812040566527</c:v>
                </c:pt>
                <c:pt idx="102">
                  <c:v>6.9853812040566527</c:v>
                </c:pt>
                <c:pt idx="103">
                  <c:v>6.9853812040566527</c:v>
                </c:pt>
                <c:pt idx="104">
                  <c:v>6.9853812040566527</c:v>
                </c:pt>
                <c:pt idx="105">
                  <c:v>6.9853812040566527</c:v>
                </c:pt>
                <c:pt idx="106">
                  <c:v>6.9853812040566527</c:v>
                </c:pt>
                <c:pt idx="107">
                  <c:v>6.9853812040566527</c:v>
                </c:pt>
                <c:pt idx="108">
                  <c:v>6.9853812040566527</c:v>
                </c:pt>
                <c:pt idx="109">
                  <c:v>6.9853812040566527</c:v>
                </c:pt>
                <c:pt idx="110">
                  <c:v>6.9853812040566527</c:v>
                </c:pt>
                <c:pt idx="111">
                  <c:v>6.9853812040566527</c:v>
                </c:pt>
                <c:pt idx="112">
                  <c:v>6.9853812040566527</c:v>
                </c:pt>
                <c:pt idx="113">
                  <c:v>6.9853812040566527</c:v>
                </c:pt>
                <c:pt idx="114">
                  <c:v>6.9853812040566527</c:v>
                </c:pt>
                <c:pt idx="115">
                  <c:v>6.9853812040566527</c:v>
                </c:pt>
                <c:pt idx="116">
                  <c:v>6.9853812040566527</c:v>
                </c:pt>
                <c:pt idx="117">
                  <c:v>6.9853812040566527</c:v>
                </c:pt>
                <c:pt idx="118">
                  <c:v>6.9853812040566527</c:v>
                </c:pt>
                <c:pt idx="119">
                  <c:v>6.9853812040566527</c:v>
                </c:pt>
                <c:pt idx="120" formatCode="General">
                  <c:v>8</c:v>
                </c:pt>
                <c:pt idx="121" formatCode="General">
                  <c:v>8</c:v>
                </c:pt>
                <c:pt idx="122" formatCode="General">
                  <c:v>8</c:v>
                </c:pt>
                <c:pt idx="123" formatCode="General">
                  <c:v>8</c:v>
                </c:pt>
                <c:pt idx="124" formatCode="General">
                  <c:v>8</c:v>
                </c:pt>
                <c:pt idx="125" formatCode="General">
                  <c:v>8</c:v>
                </c:pt>
                <c:pt idx="126" formatCode="General">
                  <c:v>8</c:v>
                </c:pt>
                <c:pt idx="127" formatCode="General">
                  <c:v>8</c:v>
                </c:pt>
                <c:pt idx="128" formatCode="General">
                  <c:v>8</c:v>
                </c:pt>
                <c:pt idx="129" formatCode="General">
                  <c:v>8</c:v>
                </c:pt>
                <c:pt idx="130" formatCode="General">
                  <c:v>8</c:v>
                </c:pt>
                <c:pt idx="131" formatCode="General">
                  <c:v>8</c:v>
                </c:pt>
                <c:pt idx="132" formatCode="General">
                  <c:v>8</c:v>
                </c:pt>
                <c:pt idx="133" formatCode="General">
                  <c:v>8</c:v>
                </c:pt>
                <c:pt idx="134" formatCode="General">
                  <c:v>8</c:v>
                </c:pt>
                <c:pt idx="135" formatCode="General">
                  <c:v>8</c:v>
                </c:pt>
                <c:pt idx="136" formatCode="General">
                  <c:v>8</c:v>
                </c:pt>
                <c:pt idx="137" formatCode="General">
                  <c:v>8</c:v>
                </c:pt>
                <c:pt idx="138" formatCode="General">
                  <c:v>8</c:v>
                </c:pt>
                <c:pt idx="139" formatCode="General">
                  <c:v>8</c:v>
                </c:pt>
                <c:pt idx="140" formatCode="General">
                  <c:v>8</c:v>
                </c:pt>
                <c:pt idx="141" formatCode="General">
                  <c:v>8</c:v>
                </c:pt>
                <c:pt idx="142" formatCode="General">
                  <c:v>8</c:v>
                </c:pt>
                <c:pt idx="143" formatCode="General">
                  <c:v>8</c:v>
                </c:pt>
                <c:pt idx="144" formatCode="General">
                  <c:v>8</c:v>
                </c:pt>
                <c:pt idx="145" formatCode="General">
                  <c:v>8</c:v>
                </c:pt>
                <c:pt idx="146" formatCode="General">
                  <c:v>8</c:v>
                </c:pt>
                <c:pt idx="147" formatCode="General">
                  <c:v>8</c:v>
                </c:pt>
                <c:pt idx="148" formatCode="General">
                  <c:v>8</c:v>
                </c:pt>
                <c:pt idx="149" formatCode="General">
                  <c:v>8</c:v>
                </c:pt>
                <c:pt idx="150" formatCode="General">
                  <c:v>8</c:v>
                </c:pt>
                <c:pt idx="151" formatCode="General">
                  <c:v>9.6</c:v>
                </c:pt>
                <c:pt idx="152" formatCode="General">
                  <c:v>9.6</c:v>
                </c:pt>
                <c:pt idx="153" formatCode="General">
                  <c:v>9.6</c:v>
                </c:pt>
                <c:pt idx="154" formatCode="General">
                  <c:v>9.6</c:v>
                </c:pt>
                <c:pt idx="155" formatCode="General">
                  <c:v>9.6</c:v>
                </c:pt>
                <c:pt idx="156" formatCode="General">
                  <c:v>9.6</c:v>
                </c:pt>
                <c:pt idx="157" formatCode="General">
                  <c:v>9.6</c:v>
                </c:pt>
                <c:pt idx="158" formatCode="General">
                  <c:v>9.6</c:v>
                </c:pt>
                <c:pt idx="159" formatCode="General">
                  <c:v>9.6</c:v>
                </c:pt>
                <c:pt idx="160" formatCode="General">
                  <c:v>9.6</c:v>
                </c:pt>
                <c:pt idx="161" formatCode="General">
                  <c:v>9.6</c:v>
                </c:pt>
                <c:pt idx="162" formatCode="General">
                  <c:v>9.6</c:v>
                </c:pt>
                <c:pt idx="163" formatCode="General">
                  <c:v>9.6</c:v>
                </c:pt>
                <c:pt idx="164" formatCode="General">
                  <c:v>9.6</c:v>
                </c:pt>
                <c:pt idx="165" formatCode="General">
                  <c:v>9.6</c:v>
                </c:pt>
                <c:pt idx="166" formatCode="General">
                  <c:v>9.6</c:v>
                </c:pt>
                <c:pt idx="167" formatCode="General">
                  <c:v>9.6</c:v>
                </c:pt>
                <c:pt idx="168" formatCode="General">
                  <c:v>9.6</c:v>
                </c:pt>
                <c:pt idx="169" formatCode="General">
                  <c:v>9.6</c:v>
                </c:pt>
                <c:pt idx="170" formatCode="General">
                  <c:v>9.6</c:v>
                </c:pt>
                <c:pt idx="171" formatCode="General">
                  <c:v>9.6</c:v>
                </c:pt>
                <c:pt idx="172" formatCode="General">
                  <c:v>9.6</c:v>
                </c:pt>
                <c:pt idx="173" formatCode="General">
                  <c:v>9.6</c:v>
                </c:pt>
                <c:pt idx="174" formatCode="General">
                  <c:v>9.6</c:v>
                </c:pt>
                <c:pt idx="175" formatCode="General">
                  <c:v>9.6</c:v>
                </c:pt>
                <c:pt idx="176" formatCode="General">
                  <c:v>9.6</c:v>
                </c:pt>
                <c:pt idx="177" formatCode="General">
                  <c:v>9.6</c:v>
                </c:pt>
                <c:pt idx="178" formatCode="General">
                  <c:v>9.6</c:v>
                </c:pt>
                <c:pt idx="179" formatCode="General">
                  <c:v>9.6</c:v>
                </c:pt>
                <c:pt idx="180" formatCode="General">
                  <c:v>9.6</c:v>
                </c:pt>
              </c:numCache>
            </c:numRef>
          </c:val>
          <c:smooth val="0"/>
          <c:extLst>
            <c:ext xmlns:c16="http://schemas.microsoft.com/office/drawing/2014/chart" uri="{C3380CC4-5D6E-409C-BE32-E72D297353CC}">
              <c16:uniqueId val="{00000001-EF88-4FB2-9F8A-BE805AC6C735}"/>
            </c:ext>
          </c:extLst>
        </c:ser>
        <c:dLbls>
          <c:showLegendKey val="0"/>
          <c:showVal val="0"/>
          <c:showCatName val="0"/>
          <c:showSerName val="0"/>
          <c:showPercent val="0"/>
          <c:showBubbleSize val="0"/>
        </c:dLbls>
        <c:smooth val="0"/>
        <c:axId val="2120988448"/>
        <c:axId val="2120990080"/>
        <c:extLst/>
      </c:lineChart>
      <c:dateAx>
        <c:axId val="2120988448"/>
        <c:scaling>
          <c:orientation val="minMax"/>
        </c:scaling>
        <c:delete val="0"/>
        <c:axPos val="b"/>
        <c:numFmt formatCode="mmm\-yy" sourceLinked="0"/>
        <c:majorTickMark val="cross"/>
        <c:minorTickMark val="none"/>
        <c:tickLblPos val="nextTo"/>
        <c:spPr>
          <a:ln w="12700">
            <a:noFill/>
          </a:ln>
        </c:spPr>
        <c:txPr>
          <a:bodyPr/>
          <a:lstStyle/>
          <a:p>
            <a:pPr>
              <a:defRPr sz="1500" baseline="0">
                <a:solidFill>
                  <a:schemeClr val="tx1"/>
                </a:solidFill>
                <a:latin typeface="Arial" panose="020B0604020202020204" pitchFamily="34" charset="0"/>
                <a:cs typeface="Arial" panose="020B0604020202020204" pitchFamily="34" charset="0"/>
              </a:defRPr>
            </a:pPr>
            <a:endParaRPr lang="en-US"/>
          </a:p>
        </c:txPr>
        <c:crossAx val="2120990080"/>
        <c:crosses val="autoZero"/>
        <c:auto val="0"/>
        <c:lblOffset val="100"/>
        <c:baseTimeUnit val="days"/>
        <c:majorUnit val="31"/>
        <c:majorTimeUnit val="days"/>
      </c:dateAx>
      <c:valAx>
        <c:axId val="2120990080"/>
        <c:scaling>
          <c:orientation val="minMax"/>
        </c:scaling>
        <c:delete val="0"/>
        <c:axPos val="l"/>
        <c:majorGridlines>
          <c:spPr>
            <a:ln w="9525">
              <a:solidFill>
                <a:srgbClr val="D9D9D9"/>
              </a:solidFill>
            </a:ln>
          </c:spPr>
        </c:majorGridlines>
        <c:numFmt formatCode="0" sourceLinked="0"/>
        <c:majorTickMark val="cross"/>
        <c:minorTickMark val="none"/>
        <c:tickLblPos val="nextTo"/>
        <c:spPr>
          <a:ln w="12700">
            <a:noFill/>
          </a:ln>
        </c:spPr>
        <c:txPr>
          <a:bodyPr/>
          <a:lstStyle/>
          <a:p>
            <a:pPr>
              <a:defRPr sz="1500" baseline="0">
                <a:solidFill>
                  <a:schemeClr val="tx1"/>
                </a:solidFill>
                <a:latin typeface="Arial" panose="020B0604020202020204" pitchFamily="34" charset="0"/>
                <a:cs typeface="Arial" panose="020B0604020202020204" pitchFamily="34" charset="0"/>
              </a:defRPr>
            </a:pPr>
            <a:endParaRPr lang="en-US"/>
          </a:p>
        </c:txPr>
        <c:crossAx val="2120988448"/>
        <c:crosses val="autoZero"/>
        <c:crossBetween val="midCat"/>
      </c:valAx>
      <c:spPr>
        <a:ln w="12700">
          <a:noFill/>
        </a:ln>
      </c:spPr>
    </c:plotArea>
    <c:legend>
      <c:legendPos val="r"/>
      <c:layout>
        <c:manualLayout>
          <c:xMode val="edge"/>
          <c:yMode val="edge"/>
          <c:x val="0.17806225393700786"/>
          <c:y val="0.93493877744919895"/>
          <c:w val="0.66152107939632554"/>
          <c:h val="6.5061222550801059E-2"/>
        </c:manualLayout>
      </c:layout>
      <c:overlay val="0"/>
      <c:txPr>
        <a:bodyPr/>
        <a:lstStyle/>
        <a:p>
          <a:pPr>
            <a:defRPr sz="1500" b="0">
              <a:latin typeface="Arial" panose="020B0604020202020204" pitchFamily="34" charset="0"/>
              <a:cs typeface="Arial" panose="020B0604020202020204" pitchFamily="34" charset="0"/>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2260154199475064"/>
          <c:y val="8.7604298437280376E-2"/>
          <c:w val="0.56246095800524942"/>
          <c:h val="0.71985967555408881"/>
        </c:manualLayout>
      </c:layout>
      <c:barChart>
        <c:barDir val="bar"/>
        <c:grouping val="clustered"/>
        <c:varyColors val="0"/>
        <c:ser>
          <c:idx val="1"/>
          <c:order val="0"/>
          <c:tx>
            <c:strRef>
              <c:f>Sheet1!$B$1</c:f>
              <c:strCache>
                <c:ptCount val="1"/>
                <c:pt idx="0">
                  <c:v>Manufacturers</c:v>
                </c:pt>
              </c:strCache>
            </c:strRef>
          </c:tx>
          <c:spPr>
            <a:solidFill>
              <a:schemeClr val="accent1"/>
            </a:solidFill>
            <a:ln>
              <a:noFill/>
            </a:ln>
          </c:spPr>
          <c:invertIfNegative val="0"/>
          <c:cat>
            <c:strRef>
              <c:f>Sheet1!$A$2:$A$10</c:f>
              <c:strCache>
                <c:ptCount val="9"/>
                <c:pt idx="0">
                  <c:v>Passing cost increases through to customers</c:v>
                </c:pt>
                <c:pt idx="1">
                  <c:v>Absorbing cost increases internally</c:v>
                </c:pt>
                <c:pt idx="2">
                  <c:v>Finding new domestic supplier(s)</c:v>
                </c:pt>
                <c:pt idx="3">
                  <c:v>Moving up purchases ahead of tariff implementation</c:v>
                </c:pt>
                <c:pt idx="4">
                  <c:v>Finding new foreign suppliers(s)</c:v>
                </c:pt>
                <c:pt idx="5">
                  <c:v>Scaling down operations or closing business</c:v>
                </c:pt>
                <c:pt idx="6">
                  <c:v>Other</c:v>
                </c:pt>
                <c:pt idx="7">
                  <c:v>Relocating production or services to the U.S.</c:v>
                </c:pt>
                <c:pt idx="8">
                  <c:v>None</c:v>
                </c:pt>
              </c:strCache>
            </c:strRef>
          </c:cat>
          <c:val>
            <c:numRef>
              <c:f>Sheet1!$B$2:$B$10</c:f>
              <c:numCache>
                <c:formatCode>General</c:formatCode>
                <c:ptCount val="9"/>
                <c:pt idx="0">
                  <c:v>75.900000000000006</c:v>
                </c:pt>
                <c:pt idx="1">
                  <c:v>50</c:v>
                </c:pt>
                <c:pt idx="2">
                  <c:v>37</c:v>
                </c:pt>
                <c:pt idx="3">
                  <c:v>29.6</c:v>
                </c:pt>
                <c:pt idx="4">
                  <c:v>16.7</c:v>
                </c:pt>
                <c:pt idx="5">
                  <c:v>13</c:v>
                </c:pt>
                <c:pt idx="6">
                  <c:v>13</c:v>
                </c:pt>
                <c:pt idx="7">
                  <c:v>11.1</c:v>
                </c:pt>
                <c:pt idx="8">
                  <c:v>0</c:v>
                </c:pt>
              </c:numCache>
            </c:numRef>
          </c:val>
          <c:extLst>
            <c:ext xmlns:c16="http://schemas.microsoft.com/office/drawing/2014/chart" uri="{C3380CC4-5D6E-409C-BE32-E72D297353CC}">
              <c16:uniqueId val="{00000001-01E9-4AD8-A23E-6D79A4FBC2B1}"/>
            </c:ext>
          </c:extLst>
        </c:ser>
        <c:ser>
          <c:idx val="0"/>
          <c:order val="1"/>
          <c:tx>
            <c:strRef>
              <c:f>Sheet1!$C$1</c:f>
              <c:strCache>
                <c:ptCount val="1"/>
                <c:pt idx="0">
                  <c:v>Service Providers</c:v>
                </c:pt>
              </c:strCache>
            </c:strRef>
          </c:tx>
          <c:spPr>
            <a:solidFill>
              <a:schemeClr val="accent2"/>
            </a:solidFill>
          </c:spPr>
          <c:invertIfNegative val="0"/>
          <c:cat>
            <c:strRef>
              <c:f>Sheet1!$A$2:$A$10</c:f>
              <c:strCache>
                <c:ptCount val="9"/>
                <c:pt idx="0">
                  <c:v>Passing cost increases through to customers</c:v>
                </c:pt>
                <c:pt idx="1">
                  <c:v>Absorbing cost increases internally</c:v>
                </c:pt>
                <c:pt idx="2">
                  <c:v>Finding new domestic supplier(s)</c:v>
                </c:pt>
                <c:pt idx="3">
                  <c:v>Moving up purchases ahead of tariff implementation</c:v>
                </c:pt>
                <c:pt idx="4">
                  <c:v>Finding new foreign suppliers(s)</c:v>
                </c:pt>
                <c:pt idx="5">
                  <c:v>Scaling down operations or closing business</c:v>
                </c:pt>
                <c:pt idx="6">
                  <c:v>Other</c:v>
                </c:pt>
                <c:pt idx="7">
                  <c:v>Relocating production or services to the U.S.</c:v>
                </c:pt>
                <c:pt idx="8">
                  <c:v>None</c:v>
                </c:pt>
              </c:strCache>
            </c:strRef>
          </c:cat>
          <c:val>
            <c:numRef>
              <c:f>Sheet1!$C$2:$C$10</c:f>
              <c:numCache>
                <c:formatCode>General</c:formatCode>
                <c:ptCount val="9"/>
                <c:pt idx="0">
                  <c:v>46.9</c:v>
                </c:pt>
                <c:pt idx="1">
                  <c:v>42.2</c:v>
                </c:pt>
                <c:pt idx="2">
                  <c:v>25.9</c:v>
                </c:pt>
                <c:pt idx="3">
                  <c:v>26.5</c:v>
                </c:pt>
                <c:pt idx="4">
                  <c:v>8.1999999999999993</c:v>
                </c:pt>
                <c:pt idx="5">
                  <c:v>15</c:v>
                </c:pt>
                <c:pt idx="6">
                  <c:v>12.9</c:v>
                </c:pt>
                <c:pt idx="7">
                  <c:v>3.4</c:v>
                </c:pt>
                <c:pt idx="8">
                  <c:v>13.6</c:v>
                </c:pt>
              </c:numCache>
            </c:numRef>
          </c:val>
          <c:extLst>
            <c:ext xmlns:c16="http://schemas.microsoft.com/office/drawing/2014/chart" uri="{C3380CC4-5D6E-409C-BE32-E72D297353CC}">
              <c16:uniqueId val="{00000000-01E9-4AD8-A23E-6D79A4FBC2B1}"/>
            </c:ext>
          </c:extLst>
        </c:ser>
        <c:dLbls>
          <c:showLegendKey val="0"/>
          <c:showVal val="0"/>
          <c:showCatName val="0"/>
          <c:showSerName val="0"/>
          <c:showPercent val="0"/>
          <c:showBubbleSize val="0"/>
        </c:dLbls>
        <c:gapWidth val="100"/>
        <c:axId val="496929488"/>
        <c:axId val="496930032"/>
      </c:barChart>
      <c:catAx>
        <c:axId val="496929488"/>
        <c:scaling>
          <c:orientation val="maxMin"/>
        </c:scaling>
        <c:delete val="0"/>
        <c:axPos val="l"/>
        <c:numFmt formatCode="@" sourceLinked="0"/>
        <c:majorTickMark val="out"/>
        <c:minorTickMark val="none"/>
        <c:tickLblPos val="low"/>
        <c:spPr>
          <a:ln w="12700">
            <a:noFill/>
          </a:ln>
        </c:spPr>
        <c:txPr>
          <a:bodyPr rot="0" vert="horz"/>
          <a:lstStyle/>
          <a:p>
            <a:pPr>
              <a:defRPr/>
            </a:pPr>
            <a:endParaRPr lang="en-US"/>
          </a:p>
        </c:txPr>
        <c:crossAx val="496930032"/>
        <c:crosses val="autoZero"/>
        <c:auto val="1"/>
        <c:lblAlgn val="ctr"/>
        <c:lblOffset val="100"/>
        <c:tickMarkSkip val="1"/>
        <c:noMultiLvlLbl val="0"/>
      </c:catAx>
      <c:valAx>
        <c:axId val="496930032"/>
        <c:scaling>
          <c:orientation val="minMax"/>
        </c:scaling>
        <c:delete val="0"/>
        <c:axPos val="t"/>
        <c:majorGridlines>
          <c:spPr>
            <a:ln w="9525">
              <a:solidFill>
                <a:srgbClr val="D9D9D9"/>
              </a:solidFill>
            </a:ln>
          </c:spPr>
        </c:majorGridlines>
        <c:numFmt formatCode="General" sourceLinked="1"/>
        <c:majorTickMark val="out"/>
        <c:minorTickMark val="none"/>
        <c:tickLblPos val="high"/>
        <c:spPr>
          <a:ln w="12700">
            <a:noFill/>
          </a:ln>
        </c:spPr>
        <c:txPr>
          <a:bodyPr rot="0" vert="horz"/>
          <a:lstStyle/>
          <a:p>
            <a:pPr>
              <a:defRPr/>
            </a:pPr>
            <a:endParaRPr lang="en-US"/>
          </a:p>
        </c:txPr>
        <c:crossAx val="496929488"/>
        <c:crosses val="autoZero"/>
        <c:crossBetween val="between"/>
        <c:majorUnit val="5"/>
      </c:valAx>
      <c:spPr>
        <a:ln w="12700">
          <a:noFill/>
        </a:ln>
      </c:spPr>
    </c:plotArea>
    <c:legend>
      <c:legendPos val="b"/>
      <c:overlay val="0"/>
    </c:legend>
    <c:plotVisOnly val="1"/>
    <c:dispBlanksAs val="gap"/>
    <c:showDLblsOverMax val="0"/>
  </c:chart>
  <c:txPr>
    <a:bodyPr/>
    <a:lstStyle/>
    <a:p>
      <a:pPr>
        <a:defRPr sz="1500">
          <a:latin typeface="Arial" panose="020B0604020202020204" pitchFamily="34" charset="0"/>
          <a:cs typeface="Arial" panose="020B06040202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877050524934389E-2"/>
          <c:y val="0.1055177742586844"/>
          <c:w val="0.88341084317585306"/>
          <c:h val="0.71101938046399871"/>
        </c:manualLayout>
      </c:layout>
      <c:barChart>
        <c:barDir val="col"/>
        <c:grouping val="stacked"/>
        <c:varyColors val="0"/>
        <c:ser>
          <c:idx val="0"/>
          <c:order val="0"/>
          <c:tx>
            <c:strRef>
              <c:f>Sheet1!$B$1</c:f>
              <c:strCache>
                <c:ptCount val="1"/>
                <c:pt idx="0">
                  <c:v>Green card holders</c:v>
                </c:pt>
              </c:strCache>
            </c:strRef>
          </c:tx>
          <c:spPr>
            <a:solidFill>
              <a:schemeClr val="accent2"/>
            </a:solidFill>
            <a:ln w="25275">
              <a:noFill/>
            </a:ln>
          </c:spPr>
          <c:invertIfNegative val="0"/>
          <c:dLbls>
            <c:delete val="1"/>
          </c:dLbls>
          <c:cat>
            <c:strRef>
              <c:f>Sheet1!$A$2:$A$18</c:f>
              <c:strCache>
                <c:ptCount val="17"/>
                <c:pt idx="0">
                  <c:v>2014</c:v>
                </c:pt>
                <c:pt idx="1">
                  <c:v>2015</c:v>
                </c:pt>
                <c:pt idx="2">
                  <c:v>2016</c:v>
                </c:pt>
                <c:pt idx="3">
                  <c:v>2017</c:v>
                </c:pt>
                <c:pt idx="4">
                  <c:v>2018</c:v>
                </c:pt>
                <c:pt idx="5">
                  <c:v>2019</c:v>
                </c:pt>
                <c:pt idx="6">
                  <c:v>2020</c:v>
                </c:pt>
                <c:pt idx="7">
                  <c:v>2021</c:v>
                </c:pt>
                <c:pt idx="8">
                  <c:v>2022</c:v>
                </c:pt>
                <c:pt idx="9">
                  <c:v>2023</c:v>
                </c:pt>
                <c:pt idx="10">
                  <c:v>2024</c:v>
                </c:pt>
                <c:pt idx="11">
                  <c:v>2025 YTD*</c:v>
                </c:pt>
                <c:pt idx="12">
                  <c:v>2026</c:v>
                </c:pt>
                <c:pt idx="13">
                  <c:v>2027</c:v>
                </c:pt>
                <c:pt idx="14">
                  <c:v>2028</c:v>
                </c:pt>
                <c:pt idx="15">
                  <c:v>2029</c:v>
                </c:pt>
                <c:pt idx="16">
                  <c:v>2030</c:v>
                </c:pt>
              </c:strCache>
            </c:strRef>
          </c:cat>
          <c:val>
            <c:numRef>
              <c:f>Sheet1!$B$2:$B$13</c:f>
              <c:numCache>
                <c:formatCode>General</c:formatCode>
                <c:ptCount val="12"/>
                <c:pt idx="0">
                  <c:v>0.37269372693726899</c:v>
                </c:pt>
                <c:pt idx="1">
                  <c:v>0.39483394833948299</c:v>
                </c:pt>
                <c:pt idx="2">
                  <c:v>0.39483394833948299</c:v>
                </c:pt>
                <c:pt idx="3">
                  <c:v>0.36162361623616202</c:v>
                </c:pt>
                <c:pt idx="4">
                  <c:v>0.33948339483394702</c:v>
                </c:pt>
                <c:pt idx="5">
                  <c:v>0.23985239852398499</c:v>
                </c:pt>
                <c:pt idx="6">
                  <c:v>6.2730627306273101E-2</c:v>
                </c:pt>
                <c:pt idx="7">
                  <c:v>0.12915129151291499</c:v>
                </c:pt>
                <c:pt idx="8">
                  <c:v>0.27306273062730602</c:v>
                </c:pt>
                <c:pt idx="9">
                  <c:v>0.31734317343173402</c:v>
                </c:pt>
                <c:pt idx="10">
                  <c:v>0.33948339483394702</c:v>
                </c:pt>
                <c:pt idx="11">
                  <c:v>0.107011070110701</c:v>
                </c:pt>
              </c:numCache>
            </c:numRef>
          </c:val>
          <c:extLst>
            <c:ext xmlns:c16="http://schemas.microsoft.com/office/drawing/2014/chart" uri="{C3380CC4-5D6E-409C-BE32-E72D297353CC}">
              <c16:uniqueId val="{00000000-DA65-4AC3-8EDE-557E19EFDE3B}"/>
            </c:ext>
          </c:extLst>
        </c:ser>
        <c:ser>
          <c:idx val="1"/>
          <c:order val="1"/>
          <c:tx>
            <c:strRef>
              <c:f>Sheet1!$C$1</c:f>
              <c:strCache>
                <c:ptCount val="1"/>
                <c:pt idx="0">
                  <c:v>Temporary visa holders</c:v>
                </c:pt>
              </c:strCache>
            </c:strRef>
          </c:tx>
          <c:spPr>
            <a:solidFill>
              <a:schemeClr val="accent1"/>
            </a:solidFill>
            <a:ln w="25275">
              <a:noFill/>
            </a:ln>
          </c:spPr>
          <c:invertIfNegative val="0"/>
          <c:dLbls>
            <c:delete val="1"/>
          </c:dLbls>
          <c:cat>
            <c:strRef>
              <c:f>Sheet1!$A$2:$A$18</c:f>
              <c:strCache>
                <c:ptCount val="17"/>
                <c:pt idx="0">
                  <c:v>2014</c:v>
                </c:pt>
                <c:pt idx="1">
                  <c:v>2015</c:v>
                </c:pt>
                <c:pt idx="2">
                  <c:v>2016</c:v>
                </c:pt>
                <c:pt idx="3">
                  <c:v>2017</c:v>
                </c:pt>
                <c:pt idx="4">
                  <c:v>2018</c:v>
                </c:pt>
                <c:pt idx="5">
                  <c:v>2019</c:v>
                </c:pt>
                <c:pt idx="6">
                  <c:v>2020</c:v>
                </c:pt>
                <c:pt idx="7">
                  <c:v>2021</c:v>
                </c:pt>
                <c:pt idx="8">
                  <c:v>2022</c:v>
                </c:pt>
                <c:pt idx="9">
                  <c:v>2023</c:v>
                </c:pt>
                <c:pt idx="10">
                  <c:v>2024</c:v>
                </c:pt>
                <c:pt idx="11">
                  <c:v>2025 YTD*</c:v>
                </c:pt>
                <c:pt idx="12">
                  <c:v>2026</c:v>
                </c:pt>
                <c:pt idx="13">
                  <c:v>2027</c:v>
                </c:pt>
                <c:pt idx="14">
                  <c:v>2028</c:v>
                </c:pt>
                <c:pt idx="15">
                  <c:v>2029</c:v>
                </c:pt>
                <c:pt idx="16">
                  <c:v>2030</c:v>
                </c:pt>
              </c:strCache>
            </c:strRef>
          </c:cat>
          <c:val>
            <c:numRef>
              <c:f>Sheet1!$C$2:$C$13</c:f>
              <c:numCache>
                <c:formatCode>General</c:formatCode>
                <c:ptCount val="12"/>
                <c:pt idx="0">
                  <c:v>0.309963099630997</c:v>
                </c:pt>
                <c:pt idx="1">
                  <c:v>0.36531365313653202</c:v>
                </c:pt>
                <c:pt idx="2">
                  <c:v>0.48708487084870805</c:v>
                </c:pt>
                <c:pt idx="3">
                  <c:v>0.33210332103321094</c:v>
                </c:pt>
                <c:pt idx="4">
                  <c:v>0.110701107011071</c:v>
                </c:pt>
                <c:pt idx="5">
                  <c:v>0.11070110701107</c:v>
                </c:pt>
                <c:pt idx="6">
                  <c:v>-0.53505535055350495</c:v>
                </c:pt>
                <c:pt idx="7">
                  <c:v>-9.2250922509225106E-2</c:v>
                </c:pt>
                <c:pt idx="8">
                  <c:v>0.354243542435425</c:v>
                </c:pt>
                <c:pt idx="9">
                  <c:v>0.87453874538744603</c:v>
                </c:pt>
                <c:pt idx="10">
                  <c:v>0.74169741697416303</c:v>
                </c:pt>
                <c:pt idx="11">
                  <c:v>0.16605166051660503</c:v>
                </c:pt>
              </c:numCache>
            </c:numRef>
          </c:val>
          <c:extLst>
            <c:ext xmlns:c16="http://schemas.microsoft.com/office/drawing/2014/chart" uri="{C3380CC4-5D6E-409C-BE32-E72D297353CC}">
              <c16:uniqueId val="{00000001-DA65-4AC3-8EDE-557E19EFDE3B}"/>
            </c:ext>
          </c:extLst>
        </c:ser>
        <c:ser>
          <c:idx val="2"/>
          <c:order val="2"/>
          <c:tx>
            <c:strRef>
              <c:f>Sheet1!$D$1</c:f>
              <c:strCache>
                <c:ptCount val="1"/>
                <c:pt idx="0">
                  <c:v>People overstaying</c:v>
                </c:pt>
              </c:strCache>
            </c:strRef>
          </c:tx>
          <c:spPr>
            <a:solidFill>
              <a:schemeClr val="accent3"/>
            </a:solidFill>
            <a:ln w="25275">
              <a:noFill/>
            </a:ln>
          </c:spPr>
          <c:invertIfNegative val="0"/>
          <c:dLbls>
            <c:delete val="1"/>
          </c:dLbls>
          <c:cat>
            <c:strRef>
              <c:f>Sheet1!$A$2:$A$18</c:f>
              <c:strCache>
                <c:ptCount val="17"/>
                <c:pt idx="0">
                  <c:v>2014</c:v>
                </c:pt>
                <c:pt idx="1">
                  <c:v>2015</c:v>
                </c:pt>
                <c:pt idx="2">
                  <c:v>2016</c:v>
                </c:pt>
                <c:pt idx="3">
                  <c:v>2017</c:v>
                </c:pt>
                <c:pt idx="4">
                  <c:v>2018</c:v>
                </c:pt>
                <c:pt idx="5">
                  <c:v>2019</c:v>
                </c:pt>
                <c:pt idx="6">
                  <c:v>2020</c:v>
                </c:pt>
                <c:pt idx="7">
                  <c:v>2021</c:v>
                </c:pt>
                <c:pt idx="8">
                  <c:v>2022</c:v>
                </c:pt>
                <c:pt idx="9">
                  <c:v>2023</c:v>
                </c:pt>
                <c:pt idx="10">
                  <c:v>2024</c:v>
                </c:pt>
                <c:pt idx="11">
                  <c:v>2025 YTD*</c:v>
                </c:pt>
                <c:pt idx="12">
                  <c:v>2026</c:v>
                </c:pt>
                <c:pt idx="13">
                  <c:v>2027</c:v>
                </c:pt>
                <c:pt idx="14">
                  <c:v>2028</c:v>
                </c:pt>
                <c:pt idx="15">
                  <c:v>2029</c:v>
                </c:pt>
                <c:pt idx="16">
                  <c:v>2030</c:v>
                </c:pt>
              </c:strCache>
            </c:strRef>
          </c:cat>
          <c:val>
            <c:numRef>
              <c:f>Sheet1!$D$2:$D$13</c:f>
              <c:numCache>
                <c:formatCode>General</c:formatCode>
                <c:ptCount val="12"/>
                <c:pt idx="0">
                  <c:v>4.4280442804427E-2</c:v>
                </c:pt>
                <c:pt idx="1">
                  <c:v>4.4280442804428E-2</c:v>
                </c:pt>
                <c:pt idx="2">
                  <c:v>7.7490774907748916E-2</c:v>
                </c:pt>
                <c:pt idx="3">
                  <c:v>1.1070110701106084E-2</c:v>
                </c:pt>
                <c:pt idx="4">
                  <c:v>3.3210332103320972E-2</c:v>
                </c:pt>
                <c:pt idx="5">
                  <c:v>0.14391143911439103</c:v>
                </c:pt>
                <c:pt idx="6">
                  <c:v>3.3210332103321E-2</c:v>
                </c:pt>
                <c:pt idx="7">
                  <c:v>7.7490774907748999E-2</c:v>
                </c:pt>
                <c:pt idx="8">
                  <c:v>0.34317343173431603</c:v>
                </c:pt>
                <c:pt idx="9">
                  <c:v>0.30996309963099988</c:v>
                </c:pt>
                <c:pt idx="10">
                  <c:v>0.15498154981549983</c:v>
                </c:pt>
                <c:pt idx="11">
                  <c:v>5.5350553505539857E-3</c:v>
                </c:pt>
              </c:numCache>
            </c:numRef>
          </c:val>
          <c:extLst>
            <c:ext xmlns:c16="http://schemas.microsoft.com/office/drawing/2014/chart" uri="{C3380CC4-5D6E-409C-BE32-E72D297353CC}">
              <c16:uniqueId val="{00000002-DA65-4AC3-8EDE-557E19EFDE3B}"/>
            </c:ext>
          </c:extLst>
        </c:ser>
        <c:ser>
          <c:idx val="3"/>
          <c:order val="3"/>
          <c:tx>
            <c:strRef>
              <c:f>Sheet1!$E$1</c:f>
              <c:strCache>
                <c:ptCount val="1"/>
                <c:pt idx="0">
                  <c:v>Unlawful entries</c:v>
                </c:pt>
              </c:strCache>
            </c:strRef>
          </c:tx>
          <c:spPr>
            <a:solidFill>
              <a:schemeClr val="accent5"/>
            </a:solidFill>
            <a:ln w="25275">
              <a:noFill/>
            </a:ln>
          </c:spPr>
          <c:invertIfNegative val="0"/>
          <c:dLbls>
            <c:delete val="1"/>
          </c:dLbls>
          <c:cat>
            <c:strRef>
              <c:f>Sheet1!$A$2:$A$18</c:f>
              <c:strCache>
                <c:ptCount val="17"/>
                <c:pt idx="0">
                  <c:v>2014</c:v>
                </c:pt>
                <c:pt idx="1">
                  <c:v>2015</c:v>
                </c:pt>
                <c:pt idx="2">
                  <c:v>2016</c:v>
                </c:pt>
                <c:pt idx="3">
                  <c:v>2017</c:v>
                </c:pt>
                <c:pt idx="4">
                  <c:v>2018</c:v>
                </c:pt>
                <c:pt idx="5">
                  <c:v>2019</c:v>
                </c:pt>
                <c:pt idx="6">
                  <c:v>2020</c:v>
                </c:pt>
                <c:pt idx="7">
                  <c:v>2021</c:v>
                </c:pt>
                <c:pt idx="8">
                  <c:v>2022</c:v>
                </c:pt>
                <c:pt idx="9">
                  <c:v>2023</c:v>
                </c:pt>
                <c:pt idx="10">
                  <c:v>2024</c:v>
                </c:pt>
                <c:pt idx="11">
                  <c:v>2025 YTD*</c:v>
                </c:pt>
                <c:pt idx="12">
                  <c:v>2026</c:v>
                </c:pt>
                <c:pt idx="13">
                  <c:v>2027</c:v>
                </c:pt>
                <c:pt idx="14">
                  <c:v>2028</c:v>
                </c:pt>
                <c:pt idx="15">
                  <c:v>2029</c:v>
                </c:pt>
                <c:pt idx="16">
                  <c:v>2030</c:v>
                </c:pt>
              </c:strCache>
            </c:strRef>
          </c:cat>
          <c:val>
            <c:numRef>
              <c:f>Sheet1!$E$2:$E$13</c:f>
              <c:numCache>
                <c:formatCode>General</c:formatCode>
                <c:ptCount val="12"/>
                <c:pt idx="0">
                  <c:v>4.4280442804428999E-2</c:v>
                </c:pt>
                <c:pt idx="1">
                  <c:v>2.2140221402212945E-2</c:v>
                </c:pt>
                <c:pt idx="2">
                  <c:v>3.3210332103322027E-2</c:v>
                </c:pt>
                <c:pt idx="3">
                  <c:v>1.1070110701107971E-2</c:v>
                </c:pt>
                <c:pt idx="4">
                  <c:v>2.2140221402214E-2</c:v>
                </c:pt>
                <c:pt idx="5">
                  <c:v>6.6420664206641944E-2</c:v>
                </c:pt>
                <c:pt idx="6">
                  <c:v>-3.3210332103321027E-2</c:v>
                </c:pt>
                <c:pt idx="7">
                  <c:v>0.28782287822878205</c:v>
                </c:pt>
                <c:pt idx="8">
                  <c:v>0.56457564575645303</c:v>
                </c:pt>
                <c:pt idx="9">
                  <c:v>0.61992619926199</c:v>
                </c:pt>
                <c:pt idx="10">
                  <c:v>0.23247232472325008</c:v>
                </c:pt>
                <c:pt idx="11">
                  <c:v>2.2140221402214E-2</c:v>
                </c:pt>
              </c:numCache>
            </c:numRef>
          </c:val>
          <c:extLst>
            <c:ext xmlns:c16="http://schemas.microsoft.com/office/drawing/2014/chart" uri="{C3380CC4-5D6E-409C-BE32-E72D297353CC}">
              <c16:uniqueId val="{00000003-DA65-4AC3-8EDE-557E19EFDE3B}"/>
            </c:ext>
          </c:extLst>
        </c:ser>
        <c:ser>
          <c:idx val="4"/>
          <c:order val="4"/>
          <c:tx>
            <c:strRef>
              <c:f>Sheet1!$F$1</c:f>
              <c:strCache>
                <c:ptCount val="1"/>
                <c:pt idx="0">
                  <c:v>Humanitarian immigrants</c:v>
                </c:pt>
              </c:strCache>
            </c:strRef>
          </c:tx>
          <c:spPr>
            <a:solidFill>
              <a:schemeClr val="accent4"/>
            </a:solidFill>
            <a:ln w="25275">
              <a:noFill/>
            </a:ln>
          </c:spPr>
          <c:invertIfNegative val="0"/>
          <c:dLbls>
            <c:delete val="1"/>
          </c:dLbls>
          <c:cat>
            <c:strRef>
              <c:f>Sheet1!$A$2:$A$18</c:f>
              <c:strCache>
                <c:ptCount val="17"/>
                <c:pt idx="0">
                  <c:v>2014</c:v>
                </c:pt>
                <c:pt idx="1">
                  <c:v>2015</c:v>
                </c:pt>
                <c:pt idx="2">
                  <c:v>2016</c:v>
                </c:pt>
                <c:pt idx="3">
                  <c:v>2017</c:v>
                </c:pt>
                <c:pt idx="4">
                  <c:v>2018</c:v>
                </c:pt>
                <c:pt idx="5">
                  <c:v>2019</c:v>
                </c:pt>
                <c:pt idx="6">
                  <c:v>2020</c:v>
                </c:pt>
                <c:pt idx="7">
                  <c:v>2021</c:v>
                </c:pt>
                <c:pt idx="8">
                  <c:v>2022</c:v>
                </c:pt>
                <c:pt idx="9">
                  <c:v>2023</c:v>
                </c:pt>
                <c:pt idx="10">
                  <c:v>2024</c:v>
                </c:pt>
                <c:pt idx="11">
                  <c:v>2025 YTD*</c:v>
                </c:pt>
                <c:pt idx="12">
                  <c:v>2026</c:v>
                </c:pt>
                <c:pt idx="13">
                  <c:v>2027</c:v>
                </c:pt>
                <c:pt idx="14">
                  <c:v>2028</c:v>
                </c:pt>
                <c:pt idx="15">
                  <c:v>2029</c:v>
                </c:pt>
                <c:pt idx="16">
                  <c:v>2030</c:v>
                </c:pt>
              </c:strCache>
            </c:strRef>
          </c:cat>
          <c:val>
            <c:numRef>
              <c:f>Sheet1!$F$2:$F$13</c:f>
              <c:numCache>
                <c:formatCode>General</c:formatCode>
                <c:ptCount val="12"/>
                <c:pt idx="0">
                  <c:v>0.15498154981549706</c:v>
                </c:pt>
                <c:pt idx="1">
                  <c:v>0.18819188191881409</c:v>
                </c:pt>
                <c:pt idx="2">
                  <c:v>0.23247232472323798</c:v>
                </c:pt>
                <c:pt idx="3">
                  <c:v>0.11070110701106894</c:v>
                </c:pt>
                <c:pt idx="4">
                  <c:v>0.15498154981549805</c:v>
                </c:pt>
                <c:pt idx="5">
                  <c:v>0.37638376383763805</c:v>
                </c:pt>
                <c:pt idx="6">
                  <c:v>6.6420664206641888E-2</c:v>
                </c:pt>
                <c:pt idx="7">
                  <c:v>0.65313653136531391</c:v>
                </c:pt>
                <c:pt idx="8">
                  <c:v>1.40590405904059</c:v>
                </c:pt>
                <c:pt idx="9">
                  <c:v>2.1697416974169803</c:v>
                </c:pt>
                <c:pt idx="10">
                  <c:v>1.60516605166052</c:v>
                </c:pt>
                <c:pt idx="11">
                  <c:v>3.8745387453873015E-2</c:v>
                </c:pt>
              </c:numCache>
            </c:numRef>
          </c:val>
          <c:extLst>
            <c:ext xmlns:c16="http://schemas.microsoft.com/office/drawing/2014/chart" uri="{C3380CC4-5D6E-409C-BE32-E72D297353CC}">
              <c16:uniqueId val="{00000004-DA65-4AC3-8EDE-557E19EFDE3B}"/>
            </c:ext>
          </c:extLst>
        </c:ser>
        <c:dLbls>
          <c:showLegendKey val="0"/>
          <c:showVal val="1"/>
          <c:showCatName val="0"/>
          <c:showSerName val="0"/>
          <c:showPercent val="0"/>
          <c:showBubbleSize val="0"/>
        </c:dLbls>
        <c:gapWidth val="50"/>
        <c:overlap val="100"/>
        <c:axId val="496921872"/>
        <c:axId val="496925136"/>
      </c:barChart>
      <c:lineChart>
        <c:grouping val="standard"/>
        <c:varyColors val="0"/>
        <c:ser>
          <c:idx val="5"/>
          <c:order val="5"/>
          <c:tx>
            <c:strRef>
              <c:f>Sheet1!$H$1</c:f>
              <c:strCache>
                <c:ptCount val="1"/>
                <c:pt idx="0">
                  <c:v>Moody's Forecast</c:v>
                </c:pt>
              </c:strCache>
            </c:strRef>
          </c:tx>
          <c:spPr>
            <a:ln w="44450">
              <a:solidFill>
                <a:srgbClr val="C64809"/>
              </a:solidFill>
            </a:ln>
          </c:spPr>
          <c:marker>
            <c:symbol val="none"/>
          </c:marker>
          <c:val>
            <c:numRef>
              <c:f>Sheet1!$H$2:$H$18</c:f>
              <c:numCache>
                <c:formatCode>General</c:formatCode>
                <c:ptCount val="17"/>
                <c:pt idx="0">
                  <c:v>0.92619926199261904</c:v>
                </c:pt>
                <c:pt idx="1">
                  <c:v>1.01476014760147</c:v>
                </c:pt>
                <c:pt idx="2">
                  <c:v>1.2250922509225</c:v>
                </c:pt>
                <c:pt idx="3">
                  <c:v>0.82656826568265596</c:v>
                </c:pt>
                <c:pt idx="4">
                  <c:v>0.66051660516605104</c:v>
                </c:pt>
                <c:pt idx="5">
                  <c:v>0.93726937269372601</c:v>
                </c:pt>
                <c:pt idx="6">
                  <c:v>-0.40590405904058996</c:v>
                </c:pt>
                <c:pt idx="7">
                  <c:v>1.055350553505535</c:v>
                </c:pt>
                <c:pt idx="8">
                  <c:v>2.9409594095940901</c:v>
                </c:pt>
                <c:pt idx="9">
                  <c:v>4.2915129151291502</c:v>
                </c:pt>
                <c:pt idx="10">
                  <c:v>3.07380073800738</c:v>
                </c:pt>
                <c:pt idx="11">
                  <c:v>1.3919999999999999</c:v>
                </c:pt>
                <c:pt idx="12">
                  <c:v>0.57299999999999995</c:v>
                </c:pt>
                <c:pt idx="13">
                  <c:v>0.35499999999999998</c:v>
                </c:pt>
                <c:pt idx="14">
                  <c:v>0.313</c:v>
                </c:pt>
                <c:pt idx="15">
                  <c:v>0.53</c:v>
                </c:pt>
                <c:pt idx="16">
                  <c:v>0.98899999999999999</c:v>
                </c:pt>
              </c:numCache>
            </c:numRef>
          </c:val>
          <c:smooth val="0"/>
          <c:extLst>
            <c:ext xmlns:c16="http://schemas.microsoft.com/office/drawing/2014/chart" uri="{C3380CC4-5D6E-409C-BE32-E72D297353CC}">
              <c16:uniqueId val="{00000005-8FE4-41B2-A8A4-D1A3E64E618F}"/>
            </c:ext>
          </c:extLst>
        </c:ser>
        <c:dLbls>
          <c:showLegendKey val="0"/>
          <c:showVal val="0"/>
          <c:showCatName val="0"/>
          <c:showSerName val="0"/>
          <c:showPercent val="0"/>
          <c:showBubbleSize val="0"/>
        </c:dLbls>
        <c:marker val="1"/>
        <c:smooth val="0"/>
        <c:axId val="496921872"/>
        <c:axId val="496925136"/>
      </c:lineChart>
      <c:catAx>
        <c:axId val="496921872"/>
        <c:scaling>
          <c:orientation val="minMax"/>
        </c:scaling>
        <c:delete val="0"/>
        <c:axPos val="b"/>
        <c:numFmt formatCode="General" sourceLinked="1"/>
        <c:majorTickMark val="cross"/>
        <c:minorTickMark val="none"/>
        <c:tickLblPos val="low"/>
        <c:spPr>
          <a:ln w="12637">
            <a:noFill/>
            <a:prstDash val="solid"/>
          </a:ln>
        </c:spPr>
        <c:txPr>
          <a:bodyPr rot="0" vert="horz"/>
          <a:lstStyle/>
          <a:p>
            <a:pPr>
              <a:defRPr sz="1500" b="0" i="0" u="none" strike="noStrike" baseline="0">
                <a:solidFill>
                  <a:schemeClr val="tx1"/>
                </a:solidFill>
                <a:latin typeface="Arial" panose="020B0604020202020204" pitchFamily="34" charset="0"/>
                <a:ea typeface="Arial"/>
                <a:cs typeface="Arial" panose="020B0604020202020204" pitchFamily="34" charset="0"/>
              </a:defRPr>
            </a:pPr>
            <a:endParaRPr lang="en-US"/>
          </a:p>
        </c:txPr>
        <c:crossAx val="496925136"/>
        <c:crosses val="autoZero"/>
        <c:auto val="1"/>
        <c:lblAlgn val="ctr"/>
        <c:lblOffset val="100"/>
        <c:tickLblSkip val="1"/>
        <c:tickMarkSkip val="1"/>
        <c:noMultiLvlLbl val="0"/>
      </c:catAx>
      <c:valAx>
        <c:axId val="496925136"/>
        <c:scaling>
          <c:orientation val="minMax"/>
          <c:min val="-1"/>
        </c:scaling>
        <c:delete val="0"/>
        <c:axPos val="l"/>
        <c:majorGridlines>
          <c:spPr>
            <a:ln w="9525">
              <a:solidFill>
                <a:srgbClr val="D9D9D9"/>
              </a:solidFill>
              <a:prstDash val="solid"/>
            </a:ln>
          </c:spPr>
        </c:majorGridlines>
        <c:numFmt formatCode="General" sourceLinked="1"/>
        <c:majorTickMark val="cross"/>
        <c:minorTickMark val="none"/>
        <c:tickLblPos val="nextTo"/>
        <c:spPr>
          <a:ln w="12637">
            <a:noFill/>
            <a:prstDash val="solid"/>
          </a:ln>
        </c:spPr>
        <c:txPr>
          <a:bodyPr rot="0" vert="horz"/>
          <a:lstStyle/>
          <a:p>
            <a:pPr>
              <a:defRPr sz="1500" b="0" i="0" u="none" strike="noStrike" baseline="0">
                <a:solidFill>
                  <a:schemeClr val="tx1"/>
                </a:solidFill>
                <a:latin typeface="Arial" panose="020B0604020202020204" pitchFamily="34" charset="0"/>
                <a:ea typeface="Arial"/>
                <a:cs typeface="Arial" panose="020B0604020202020204" pitchFamily="34" charset="0"/>
              </a:defRPr>
            </a:pPr>
            <a:endParaRPr lang="en-US"/>
          </a:p>
        </c:txPr>
        <c:crossAx val="496921872"/>
        <c:crosses val="autoZero"/>
        <c:crossBetween val="between"/>
      </c:valAx>
      <c:spPr>
        <a:noFill/>
        <a:ln w="12637">
          <a:noFill/>
          <a:prstDash val="solid"/>
        </a:ln>
      </c:spPr>
    </c:plotArea>
    <c:legend>
      <c:legendPos val="b"/>
      <c:layout>
        <c:manualLayout>
          <c:xMode val="edge"/>
          <c:yMode val="edge"/>
          <c:x val="7.8125000000000014E-2"/>
          <c:y val="0.13421435092906009"/>
          <c:w val="0.41174688320209973"/>
          <c:h val="0.18425570945884936"/>
        </c:manualLayout>
      </c:layout>
      <c:overlay val="0"/>
      <c:spPr>
        <a:solidFill>
          <a:schemeClr val="bg1"/>
        </a:solidFill>
        <a:ln w="25275">
          <a:noFill/>
        </a:ln>
      </c:spPr>
      <c:txPr>
        <a:bodyPr/>
        <a:lstStyle/>
        <a:p>
          <a:pPr>
            <a:defRPr sz="1500" b="0" i="0" u="none" strike="noStrike" baseline="0">
              <a:solidFill>
                <a:schemeClr val="tx1"/>
              </a:solidFill>
              <a:latin typeface="Arial" panose="020B0604020202020204" pitchFamily="34" charset="0"/>
              <a:ea typeface="Arial"/>
              <a:cs typeface="Arial" panose="020B0604020202020204" pitchFamily="34" charset="0"/>
            </a:defRPr>
          </a:pPr>
          <a:endParaRPr lang="en-US"/>
        </a:p>
      </c:txPr>
    </c:legend>
    <c:plotVisOnly val="1"/>
    <c:dispBlanksAs val="gap"/>
    <c:showDLblsOverMax val="0"/>
  </c:chart>
  <c:spPr>
    <a:noFill/>
    <a:ln>
      <a:noFill/>
    </a:ln>
  </c:spPr>
  <c:txPr>
    <a:bodyPr/>
    <a:lstStyle/>
    <a:p>
      <a:pPr>
        <a:defRPr sz="1916" b="1" i="0" u="none" strike="noStrike" baseline="0">
          <a:solidFill>
            <a:schemeClr val="tx1"/>
          </a:solidFill>
          <a:latin typeface="Arial"/>
          <a:ea typeface="Arial"/>
          <a:cs typeface="Arial"/>
        </a:defRPr>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127390133403839E-2"/>
          <c:y val="0.11445296454254299"/>
          <c:w val="0.94287394076815889"/>
          <c:h val="0.71937007874015746"/>
        </c:manualLayout>
      </c:layout>
      <c:lineChart>
        <c:grouping val="standard"/>
        <c:varyColors val="0"/>
        <c:ser>
          <c:idx val="0"/>
          <c:order val="0"/>
          <c:tx>
            <c:strRef>
              <c:f>Sheet1!$B$1</c:f>
              <c:strCache>
                <c:ptCount val="1"/>
                <c:pt idx="0">
                  <c:v>Total</c:v>
                </c:pt>
              </c:strCache>
            </c:strRef>
          </c:tx>
          <c:spPr>
            <a:ln w="44450">
              <a:solidFill>
                <a:schemeClr val="tx1"/>
              </a:solidFill>
              <a:prstDash val="sysDot"/>
            </a:ln>
          </c:spPr>
          <c:marker>
            <c:symbol val="none"/>
          </c:marker>
          <c:cat>
            <c:strRef>
              <c:f>Sheet1!$A$2:$A$42</c:f>
              <c:strCache>
                <c:ptCount val="37"/>
                <c:pt idx="0">
                  <c:v>22</c:v>
                </c:pt>
                <c:pt idx="12">
                  <c:v>23</c:v>
                </c:pt>
                <c:pt idx="24">
                  <c:v>24</c:v>
                </c:pt>
                <c:pt idx="36">
                  <c:v>25</c:v>
                </c:pt>
              </c:strCache>
            </c:strRef>
          </c:cat>
          <c:val>
            <c:numRef>
              <c:f>Sheet1!$B$2:$B$42</c:f>
              <c:numCache>
                <c:formatCode>0.00</c:formatCode>
                <c:ptCount val="41"/>
                <c:pt idx="0">
                  <c:v>1.4420660405182417</c:v>
                </c:pt>
                <c:pt idx="1">
                  <c:v>1.8722831001814821</c:v>
                </c:pt>
                <c:pt idx="2">
                  <c:v>2.303857932228226</c:v>
                </c:pt>
                <c:pt idx="3">
                  <c:v>2.1986718651010539</c:v>
                </c:pt>
                <c:pt idx="4">
                  <c:v>2.1641222878457045</c:v>
                </c:pt>
                <c:pt idx="5">
                  <c:v>1.9594482644354372</c:v>
                </c:pt>
                <c:pt idx="6">
                  <c:v>1.8475659822833723</c:v>
                </c:pt>
                <c:pt idx="7">
                  <c:v>1.7549584080226666</c:v>
                </c:pt>
                <c:pt idx="8">
                  <c:v>1.8071269653228139</c:v>
                </c:pt>
                <c:pt idx="9">
                  <c:v>1.8829314982589773</c:v>
                </c:pt>
                <c:pt idx="10">
                  <c:v>1.6826972586657662</c:v>
                </c:pt>
                <c:pt idx="11">
                  <c:v>1.5602262543881862</c:v>
                </c:pt>
                <c:pt idx="12">
                  <c:v>1.4401981961691845</c:v>
                </c:pt>
                <c:pt idx="13">
                  <c:v>1.4946237217436709</c:v>
                </c:pt>
                <c:pt idx="14">
                  <c:v>1.469661166537195</c:v>
                </c:pt>
                <c:pt idx="15">
                  <c:v>1.5694739152703585</c:v>
                </c:pt>
                <c:pt idx="16">
                  <c:v>1.5811970150769072</c:v>
                </c:pt>
                <c:pt idx="17">
                  <c:v>1.675194647177225</c:v>
                </c:pt>
                <c:pt idx="18">
                  <c:v>1.724495059236375</c:v>
                </c:pt>
                <c:pt idx="19">
                  <c:v>1.8413885201917557</c:v>
                </c:pt>
                <c:pt idx="20">
                  <c:v>1.8948593299572991</c:v>
                </c:pt>
                <c:pt idx="21">
                  <c:v>1.8853866338397696</c:v>
                </c:pt>
                <c:pt idx="22">
                  <c:v>2.0046586996151472</c:v>
                </c:pt>
                <c:pt idx="23">
                  <c:v>1.8509561384513651</c:v>
                </c:pt>
                <c:pt idx="24">
                  <c:v>1.5095703002791394</c:v>
                </c:pt>
                <c:pt idx="25">
                  <c:v>0.98643401890430304</c:v>
                </c:pt>
                <c:pt idx="26">
                  <c:v>0.75414902209136603</c:v>
                </c:pt>
                <c:pt idx="27">
                  <c:v>0.73058867317412624</c:v>
                </c:pt>
                <c:pt idx="28">
                  <c:v>0.68903894359355622</c:v>
                </c:pt>
                <c:pt idx="29">
                  <c:v>0.64808969369569702</c:v>
                </c:pt>
                <c:pt idx="30">
                  <c:v>0.63741949908768802</c:v>
                </c:pt>
                <c:pt idx="31">
                  <c:v>0.60123675017287326</c:v>
                </c:pt>
                <c:pt idx="32">
                  <c:v>0.57398200263016896</c:v>
                </c:pt>
                <c:pt idx="33">
                  <c:v>0.47911831102351865</c:v>
                </c:pt>
                <c:pt idx="34">
                  <c:v>0.36497437435092372</c:v>
                </c:pt>
                <c:pt idx="35">
                  <c:v>0.3993887960514142</c:v>
                </c:pt>
                <c:pt idx="36">
                  <c:v>0.54144015525392497</c:v>
                </c:pt>
                <c:pt idx="37">
                  <c:v>0.6946698178009969</c:v>
                </c:pt>
                <c:pt idx="38">
                  <c:v>0.61583017726998257</c:v>
                </c:pt>
                <c:pt idx="39">
                  <c:v>0.56378318781846737</c:v>
                </c:pt>
                <c:pt idx="40">
                  <c:v>0.52907531928156892</c:v>
                </c:pt>
              </c:numCache>
            </c:numRef>
          </c:val>
          <c:smooth val="0"/>
          <c:extLst>
            <c:ext xmlns:c16="http://schemas.microsoft.com/office/drawing/2014/chart" uri="{C3380CC4-5D6E-409C-BE32-E72D297353CC}">
              <c16:uniqueId val="{00000000-C939-4DAF-93B4-3AEF3593A478}"/>
            </c:ext>
          </c:extLst>
        </c:ser>
        <c:ser>
          <c:idx val="1"/>
          <c:order val="1"/>
          <c:tx>
            <c:strRef>
              <c:f>Sheet1!$C$1</c:f>
              <c:strCache>
                <c:ptCount val="1"/>
                <c:pt idx="0">
                  <c:v>Foreign Born</c:v>
                </c:pt>
              </c:strCache>
            </c:strRef>
          </c:tx>
          <c:spPr>
            <a:ln w="44450">
              <a:solidFill>
                <a:srgbClr val="5D9319"/>
              </a:solidFill>
            </a:ln>
          </c:spPr>
          <c:marker>
            <c:symbol val="none"/>
          </c:marker>
          <c:cat>
            <c:strRef>
              <c:f>Sheet1!$A$2:$A$42</c:f>
              <c:strCache>
                <c:ptCount val="37"/>
                <c:pt idx="0">
                  <c:v>22</c:v>
                </c:pt>
                <c:pt idx="12">
                  <c:v>23</c:v>
                </c:pt>
                <c:pt idx="24">
                  <c:v>24</c:v>
                </c:pt>
                <c:pt idx="36">
                  <c:v>25</c:v>
                </c:pt>
              </c:strCache>
            </c:strRef>
          </c:cat>
          <c:val>
            <c:numRef>
              <c:f>Sheet1!$C$2:$C$42</c:f>
              <c:numCache>
                <c:formatCode>0.00</c:formatCode>
                <c:ptCount val="41"/>
                <c:pt idx="0">
                  <c:v>5.2535968609213723</c:v>
                </c:pt>
                <c:pt idx="1">
                  <c:v>5.0828676045480803</c:v>
                </c:pt>
                <c:pt idx="2">
                  <c:v>5.2515912093190842</c:v>
                </c:pt>
                <c:pt idx="3">
                  <c:v>5.3751574401727398</c:v>
                </c:pt>
                <c:pt idx="4">
                  <c:v>6.6698088125105803</c:v>
                </c:pt>
                <c:pt idx="5">
                  <c:v>7.3041731216111572</c:v>
                </c:pt>
                <c:pt idx="6">
                  <c:v>7.4408648962414725</c:v>
                </c:pt>
                <c:pt idx="7">
                  <c:v>6.8839231037091331</c:v>
                </c:pt>
                <c:pt idx="8">
                  <c:v>7.1015669787884539</c:v>
                </c:pt>
                <c:pt idx="9">
                  <c:v>6.9862851737999554</c:v>
                </c:pt>
                <c:pt idx="10">
                  <c:v>6.6094741640271515</c:v>
                </c:pt>
                <c:pt idx="11">
                  <c:v>5.6356487549148016</c:v>
                </c:pt>
                <c:pt idx="12">
                  <c:v>4.204349326889889</c:v>
                </c:pt>
                <c:pt idx="13">
                  <c:v>4.1320893127321012</c:v>
                </c:pt>
                <c:pt idx="14">
                  <c:v>4.5343039375648875</c:v>
                </c:pt>
                <c:pt idx="15">
                  <c:v>5.3935295858661636</c:v>
                </c:pt>
                <c:pt idx="16">
                  <c:v>5.3713249872542779</c:v>
                </c:pt>
                <c:pt idx="17">
                  <c:v>4.7733450636709307</c:v>
                </c:pt>
                <c:pt idx="18">
                  <c:v>4.5067251955653198</c:v>
                </c:pt>
                <c:pt idx="19">
                  <c:v>4.6655582267957962</c:v>
                </c:pt>
                <c:pt idx="20">
                  <c:v>4.5710016281196308</c:v>
                </c:pt>
                <c:pt idx="21">
                  <c:v>4.0347445545867444</c:v>
                </c:pt>
                <c:pt idx="22">
                  <c:v>3.1420615256429807</c:v>
                </c:pt>
                <c:pt idx="23">
                  <c:v>3.5760556885307215</c:v>
                </c:pt>
                <c:pt idx="24">
                  <c:v>4.1716355284660445</c:v>
                </c:pt>
                <c:pt idx="25">
                  <c:v>4.9609792072559999</c:v>
                </c:pt>
                <c:pt idx="26">
                  <c:v>4.8462621565866559</c:v>
                </c:pt>
                <c:pt idx="27">
                  <c:v>4.2717964227080296</c:v>
                </c:pt>
                <c:pt idx="28">
                  <c:v>3.2266735479431485</c:v>
                </c:pt>
                <c:pt idx="29">
                  <c:v>3.2812651387109648</c:v>
                </c:pt>
                <c:pt idx="30">
                  <c:v>4.1809820245775287</c:v>
                </c:pt>
                <c:pt idx="31">
                  <c:v>4.9631307222514298</c:v>
                </c:pt>
                <c:pt idx="32">
                  <c:v>4.8788030669808968</c:v>
                </c:pt>
                <c:pt idx="33">
                  <c:v>4.3817718291905727</c:v>
                </c:pt>
                <c:pt idx="34">
                  <c:v>3.6224489795918302</c:v>
                </c:pt>
                <c:pt idx="35">
                  <c:v>2.6215084539142453</c:v>
                </c:pt>
                <c:pt idx="36">
                  <c:v>2.0786076190880021</c:v>
                </c:pt>
                <c:pt idx="37">
                  <c:v>0.56525022022735349</c:v>
                </c:pt>
                <c:pt idx="38">
                  <c:v>8.2242834983392576E-2</c:v>
                </c:pt>
                <c:pt idx="39">
                  <c:v>-0.73131066201225225</c:v>
                </c:pt>
                <c:pt idx="40">
                  <c:v>-0.73848781859655599</c:v>
                </c:pt>
              </c:numCache>
            </c:numRef>
          </c:val>
          <c:smooth val="0"/>
          <c:extLst>
            <c:ext xmlns:c16="http://schemas.microsoft.com/office/drawing/2014/chart" uri="{C3380CC4-5D6E-409C-BE32-E72D297353CC}">
              <c16:uniqueId val="{00000001-C939-4DAF-93B4-3AEF3593A478}"/>
            </c:ext>
          </c:extLst>
        </c:ser>
        <c:ser>
          <c:idx val="2"/>
          <c:order val="2"/>
          <c:tx>
            <c:strRef>
              <c:f>Sheet1!$D$1</c:f>
              <c:strCache>
                <c:ptCount val="1"/>
                <c:pt idx="0">
                  <c:v>Native Born</c:v>
                </c:pt>
              </c:strCache>
            </c:strRef>
          </c:tx>
          <c:spPr>
            <a:ln w="44450">
              <a:solidFill>
                <a:schemeClr val="accent1"/>
              </a:solidFill>
            </a:ln>
          </c:spPr>
          <c:marker>
            <c:symbol val="none"/>
          </c:marker>
          <c:cat>
            <c:strRef>
              <c:f>Sheet1!$A$2:$A$42</c:f>
              <c:strCache>
                <c:ptCount val="37"/>
                <c:pt idx="0">
                  <c:v>22</c:v>
                </c:pt>
                <c:pt idx="12">
                  <c:v>23</c:v>
                </c:pt>
                <c:pt idx="24">
                  <c:v>24</c:v>
                </c:pt>
                <c:pt idx="36">
                  <c:v>25</c:v>
                </c:pt>
              </c:strCache>
            </c:strRef>
          </c:cat>
          <c:val>
            <c:numRef>
              <c:f>Sheet1!$D$2:$D$42</c:f>
              <c:numCache>
                <c:formatCode>0.00</c:formatCode>
                <c:ptCount val="41"/>
                <c:pt idx="0">
                  <c:v>0.65306224773744592</c:v>
                </c:pt>
                <c:pt idx="1">
                  <c:v>1.2025337129044855</c:v>
                </c:pt>
                <c:pt idx="2">
                  <c:v>1.6862018812185076</c:v>
                </c:pt>
                <c:pt idx="3">
                  <c:v>1.5334294657616043</c:v>
                </c:pt>
                <c:pt idx="4">
                  <c:v>1.230412449880669</c:v>
                </c:pt>
                <c:pt idx="5">
                  <c:v>0.85603773962059648</c:v>
                </c:pt>
                <c:pt idx="6">
                  <c:v>0.69359719966366473</c:v>
                </c:pt>
                <c:pt idx="7">
                  <c:v>0.68961733096892797</c:v>
                </c:pt>
                <c:pt idx="8">
                  <c:v>0.70110130290070849</c:v>
                </c:pt>
                <c:pt idx="9">
                  <c:v>0.80435586562583872</c:v>
                </c:pt>
                <c:pt idx="10">
                  <c:v>0.62879558768011989</c:v>
                </c:pt>
                <c:pt idx="11">
                  <c:v>0.68246597037819878</c:v>
                </c:pt>
                <c:pt idx="12">
                  <c:v>0.8418535722736431</c:v>
                </c:pt>
                <c:pt idx="13">
                  <c:v>0.92333512918996163</c:v>
                </c:pt>
                <c:pt idx="14">
                  <c:v>0.80499278649255324</c:v>
                </c:pt>
                <c:pt idx="15">
                  <c:v>0.73831049618224842</c:v>
                </c:pt>
                <c:pt idx="16">
                  <c:v>0.75356868954257195</c:v>
                </c:pt>
                <c:pt idx="17">
                  <c:v>0.99469331734556299</c:v>
                </c:pt>
                <c:pt idx="18">
                  <c:v>1.112022379202604</c:v>
                </c:pt>
                <c:pt idx="19">
                  <c:v>1.2186905516804014</c:v>
                </c:pt>
                <c:pt idx="20">
                  <c:v>1.3002715506134743</c:v>
                </c:pt>
                <c:pt idx="21">
                  <c:v>1.4032695859102828</c:v>
                </c:pt>
                <c:pt idx="22">
                  <c:v>1.7468930596343579</c:v>
                </c:pt>
                <c:pt idx="23">
                  <c:v>1.4611271694227712</c:v>
                </c:pt>
                <c:pt idx="24">
                  <c:v>0.91410929299164945</c:v>
                </c:pt>
                <c:pt idx="25">
                  <c:v>9.8155464479532384E-2</c:v>
                </c:pt>
                <c:pt idx="26">
                  <c:v>-0.16619369789571126</c:v>
                </c:pt>
                <c:pt idx="27">
                  <c:v>-7.4665356748115919E-2</c:v>
                </c:pt>
                <c:pt idx="28">
                  <c:v>0.10951342644429651</c:v>
                </c:pt>
                <c:pt idx="29">
                  <c:v>4.807963557600381E-2</c:v>
                </c:pt>
                <c:pt idx="30">
                  <c:v>-0.16884068447865497</c:v>
                </c:pt>
                <c:pt idx="31">
                  <c:v>-0.39326337633860398</c:v>
                </c:pt>
                <c:pt idx="32">
                  <c:v>-0.41334846498523037</c:v>
                </c:pt>
                <c:pt idx="33">
                  <c:v>-0.41899304774661861</c:v>
                </c:pt>
                <c:pt idx="34">
                  <c:v>-0.38337846780474027</c:v>
                </c:pt>
                <c:pt idx="35">
                  <c:v>-0.11322120439973826</c:v>
                </c:pt>
                <c:pt idx="36">
                  <c:v>0.18650140977443108</c:v>
                </c:pt>
                <c:pt idx="37">
                  <c:v>0.72499920127204742</c:v>
                </c:pt>
                <c:pt idx="38">
                  <c:v>0.74186274678555986</c:v>
                </c:pt>
                <c:pt idx="39">
                  <c:v>0.87109127286491006</c:v>
                </c:pt>
                <c:pt idx="40">
                  <c:v>0.82756523146809702</c:v>
                </c:pt>
              </c:numCache>
            </c:numRef>
          </c:val>
          <c:smooth val="0"/>
          <c:extLst>
            <c:ext xmlns:c16="http://schemas.microsoft.com/office/drawing/2014/chart" uri="{C3380CC4-5D6E-409C-BE32-E72D297353CC}">
              <c16:uniqueId val="{00000002-C939-4DAF-93B4-3AEF3593A478}"/>
            </c:ext>
          </c:extLst>
        </c:ser>
        <c:dLbls>
          <c:showLegendKey val="0"/>
          <c:showVal val="0"/>
          <c:showCatName val="0"/>
          <c:showSerName val="0"/>
          <c:showPercent val="0"/>
          <c:showBubbleSize val="0"/>
        </c:dLbls>
        <c:smooth val="0"/>
        <c:axId val="1910666656"/>
        <c:axId val="496926768"/>
      </c:lineChart>
      <c:catAx>
        <c:axId val="1910666656"/>
        <c:scaling>
          <c:orientation val="minMax"/>
        </c:scaling>
        <c:delete val="0"/>
        <c:axPos val="b"/>
        <c:numFmt formatCode="0" sourceLinked="0"/>
        <c:majorTickMark val="cross"/>
        <c:minorTickMark val="none"/>
        <c:tickLblPos val="low"/>
        <c:spPr>
          <a:ln w="12735">
            <a:noFill/>
            <a:prstDash val="solid"/>
          </a:ln>
        </c:spPr>
        <c:txPr>
          <a:bodyPr rot="0" vert="horz"/>
          <a:lstStyle/>
          <a:p>
            <a:pPr>
              <a:defRPr sz="1500" b="0" i="0" u="none" strike="noStrike" baseline="0">
                <a:solidFill>
                  <a:srgbClr val="080808"/>
                </a:solidFill>
                <a:latin typeface="Arial" panose="020B0604020202020204" pitchFamily="34" charset="0"/>
                <a:ea typeface="Arial"/>
                <a:cs typeface="Arial" panose="020B0604020202020204" pitchFamily="34" charset="0"/>
              </a:defRPr>
            </a:pPr>
            <a:endParaRPr lang="en-US"/>
          </a:p>
        </c:txPr>
        <c:crossAx val="496926768"/>
        <c:crossesAt val="-40"/>
        <c:auto val="0"/>
        <c:lblAlgn val="ctr"/>
        <c:lblOffset val="100"/>
        <c:tickLblSkip val="4"/>
        <c:tickMarkSkip val="2"/>
        <c:noMultiLvlLbl val="0"/>
      </c:catAx>
      <c:valAx>
        <c:axId val="496926768"/>
        <c:scaling>
          <c:orientation val="minMax"/>
          <c:max val="8"/>
          <c:min val="-1"/>
        </c:scaling>
        <c:delete val="0"/>
        <c:axPos val="l"/>
        <c:majorGridlines>
          <c:spPr>
            <a:ln w="9525">
              <a:solidFill>
                <a:srgbClr val="D9D9D9"/>
              </a:solidFill>
              <a:prstDash val="solid"/>
            </a:ln>
          </c:spPr>
        </c:majorGridlines>
        <c:numFmt formatCode="#,##0" sourceLinked="0"/>
        <c:majorTickMark val="cross"/>
        <c:minorTickMark val="none"/>
        <c:tickLblPos val="nextTo"/>
        <c:spPr>
          <a:ln w="12735">
            <a:noFill/>
            <a:prstDash val="solid"/>
          </a:ln>
        </c:spPr>
        <c:txPr>
          <a:bodyPr rot="0" vert="horz"/>
          <a:lstStyle/>
          <a:p>
            <a:pPr>
              <a:defRPr sz="1500" b="0" i="0" u="none" strike="noStrike" baseline="0">
                <a:solidFill>
                  <a:schemeClr val="tx1"/>
                </a:solidFill>
                <a:latin typeface="Arial" panose="020B0604020202020204" pitchFamily="34" charset="0"/>
                <a:ea typeface="Arial"/>
                <a:cs typeface="Arial" panose="020B0604020202020204" pitchFamily="34" charset="0"/>
              </a:defRPr>
            </a:pPr>
            <a:endParaRPr lang="en-US"/>
          </a:p>
        </c:txPr>
        <c:crossAx val="1910666656"/>
        <c:crosses val="autoZero"/>
        <c:crossBetween val="midCat"/>
      </c:valAx>
      <c:spPr>
        <a:solidFill>
          <a:srgbClr val="FFFFFF"/>
        </a:solidFill>
        <a:ln w="12735">
          <a:noFill/>
          <a:prstDash val="solid"/>
        </a:ln>
      </c:spPr>
    </c:plotArea>
    <c:legend>
      <c:legendPos val="b"/>
      <c:layout>
        <c:manualLayout>
          <c:xMode val="edge"/>
          <c:yMode val="edge"/>
          <c:x val="0.28137284512697336"/>
          <c:y val="0.92554672747354538"/>
          <c:w val="0.37351443154371139"/>
          <c:h val="7.4453272526454561E-2"/>
        </c:manualLayout>
      </c:layout>
      <c:overlay val="0"/>
      <c:spPr>
        <a:noFill/>
        <a:ln w="25470">
          <a:noFill/>
        </a:ln>
      </c:spPr>
      <c:txPr>
        <a:bodyPr/>
        <a:lstStyle/>
        <a:p>
          <a:pPr>
            <a:defRPr sz="1500" b="0" i="0" u="none" strike="noStrike" baseline="0">
              <a:solidFill>
                <a:schemeClr val="tx1"/>
              </a:solidFill>
              <a:latin typeface="Arial" panose="020B0604020202020204" pitchFamily="34" charset="0"/>
              <a:ea typeface="Arial"/>
              <a:cs typeface="Arial" panose="020B0604020202020204" pitchFamily="34" charset="0"/>
            </a:defRPr>
          </a:pPr>
          <a:endParaRPr lang="en-US"/>
        </a:p>
      </c:txPr>
    </c:legend>
    <c:plotVisOnly val="1"/>
    <c:dispBlanksAs val="gap"/>
    <c:showDLblsOverMax val="0"/>
  </c:chart>
  <c:spPr>
    <a:noFill/>
    <a:ln>
      <a:noFill/>
    </a:ln>
  </c:spPr>
  <c:txPr>
    <a:bodyPr/>
    <a:lstStyle/>
    <a:p>
      <a:pPr>
        <a:defRPr sz="1003" b="0" i="0" u="none" strike="noStrike" baseline="0">
          <a:solidFill>
            <a:schemeClr val="tx1"/>
          </a:solidFill>
          <a:latin typeface="Arial"/>
          <a:ea typeface="Arial"/>
          <a:cs typeface="Aria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368543614454722E-2"/>
          <c:y val="9.5411662823986443E-2"/>
          <c:w val="0.93111754783560885"/>
          <c:h val="0.66322213051651868"/>
        </c:manualLayout>
      </c:layout>
      <c:barChart>
        <c:barDir val="col"/>
        <c:grouping val="clustered"/>
        <c:varyColors val="0"/>
        <c:ser>
          <c:idx val="0"/>
          <c:order val="0"/>
          <c:tx>
            <c:strRef>
              <c:f>Sheet1!$B$1</c:f>
              <c:strCache>
                <c:ptCount val="1"/>
                <c:pt idx="0">
                  <c:v>Total payrolls</c:v>
                </c:pt>
              </c:strCache>
            </c:strRef>
          </c:tx>
          <c:spPr>
            <a:solidFill>
              <a:schemeClr val="accent1"/>
            </a:solidFill>
            <a:ln>
              <a:noFill/>
            </a:ln>
            <a:effectLst/>
          </c:spPr>
          <c:invertIfNegative val="0"/>
          <c:cat>
            <c:numRef>
              <c:f>Sheet1!$A$2:$A$45</c:f>
              <c:numCache>
                <c:formatCode>mmm\-yy</c:formatCode>
                <c:ptCount val="44"/>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pt idx="36">
                  <c:v>45658</c:v>
                </c:pt>
                <c:pt idx="37">
                  <c:v>45689</c:v>
                </c:pt>
                <c:pt idx="38">
                  <c:v>45717</c:v>
                </c:pt>
                <c:pt idx="39">
                  <c:v>45748</c:v>
                </c:pt>
                <c:pt idx="40">
                  <c:v>45778</c:v>
                </c:pt>
                <c:pt idx="41">
                  <c:v>45809</c:v>
                </c:pt>
                <c:pt idx="42">
                  <c:v>45839</c:v>
                </c:pt>
                <c:pt idx="43">
                  <c:v>45870</c:v>
                </c:pt>
              </c:numCache>
            </c:numRef>
          </c:cat>
          <c:val>
            <c:numRef>
              <c:f>Sheet1!$B$2:$B$45</c:f>
              <c:numCache>
                <c:formatCode>General</c:formatCode>
                <c:ptCount val="44"/>
                <c:pt idx="0">
                  <c:v>225</c:v>
                </c:pt>
                <c:pt idx="1">
                  <c:v>869</c:v>
                </c:pt>
                <c:pt idx="2">
                  <c:v>471</c:v>
                </c:pt>
                <c:pt idx="3">
                  <c:v>305</c:v>
                </c:pt>
                <c:pt idx="4">
                  <c:v>241</c:v>
                </c:pt>
                <c:pt idx="5">
                  <c:v>461</c:v>
                </c:pt>
                <c:pt idx="6">
                  <c:v>696</c:v>
                </c:pt>
                <c:pt idx="7">
                  <c:v>237</c:v>
                </c:pt>
                <c:pt idx="8">
                  <c:v>227</c:v>
                </c:pt>
                <c:pt idx="9">
                  <c:v>400</c:v>
                </c:pt>
                <c:pt idx="10">
                  <c:v>297</c:v>
                </c:pt>
                <c:pt idx="11">
                  <c:v>126</c:v>
                </c:pt>
                <c:pt idx="12">
                  <c:v>444</c:v>
                </c:pt>
                <c:pt idx="13">
                  <c:v>306</c:v>
                </c:pt>
                <c:pt idx="14">
                  <c:v>85</c:v>
                </c:pt>
                <c:pt idx="15">
                  <c:v>216</c:v>
                </c:pt>
                <c:pt idx="16">
                  <c:v>227</c:v>
                </c:pt>
                <c:pt idx="17">
                  <c:v>257</c:v>
                </c:pt>
                <c:pt idx="18">
                  <c:v>148</c:v>
                </c:pt>
                <c:pt idx="19">
                  <c:v>157</c:v>
                </c:pt>
                <c:pt idx="20">
                  <c:v>158</c:v>
                </c:pt>
                <c:pt idx="21">
                  <c:v>186</c:v>
                </c:pt>
                <c:pt idx="22">
                  <c:v>141</c:v>
                </c:pt>
                <c:pt idx="23">
                  <c:v>269</c:v>
                </c:pt>
                <c:pt idx="24">
                  <c:v>119</c:v>
                </c:pt>
                <c:pt idx="25">
                  <c:v>222</c:v>
                </c:pt>
                <c:pt idx="26">
                  <c:v>246</c:v>
                </c:pt>
                <c:pt idx="27">
                  <c:v>118</c:v>
                </c:pt>
                <c:pt idx="28">
                  <c:v>193</c:v>
                </c:pt>
                <c:pt idx="29">
                  <c:v>87</c:v>
                </c:pt>
                <c:pt idx="30">
                  <c:v>88</c:v>
                </c:pt>
                <c:pt idx="31">
                  <c:v>71</c:v>
                </c:pt>
                <c:pt idx="32">
                  <c:v>240</c:v>
                </c:pt>
                <c:pt idx="33">
                  <c:v>44</c:v>
                </c:pt>
                <c:pt idx="34">
                  <c:v>261</c:v>
                </c:pt>
                <c:pt idx="35">
                  <c:v>323</c:v>
                </c:pt>
                <c:pt idx="36">
                  <c:v>111</c:v>
                </c:pt>
                <c:pt idx="37">
                  <c:v>102</c:v>
                </c:pt>
                <c:pt idx="38">
                  <c:v>120</c:v>
                </c:pt>
                <c:pt idx="39">
                  <c:v>158</c:v>
                </c:pt>
                <c:pt idx="40">
                  <c:v>19</c:v>
                </c:pt>
                <c:pt idx="41">
                  <c:v>-13</c:v>
                </c:pt>
                <c:pt idx="42">
                  <c:v>79</c:v>
                </c:pt>
                <c:pt idx="43">
                  <c:v>22</c:v>
                </c:pt>
              </c:numCache>
            </c:numRef>
          </c:val>
          <c:extLst>
            <c:ext xmlns:c16="http://schemas.microsoft.com/office/drawing/2014/chart" uri="{C3380CC4-5D6E-409C-BE32-E72D297353CC}">
              <c16:uniqueId val="{00000000-EBC6-4CBD-B756-E2B5BB4BA269}"/>
            </c:ext>
          </c:extLst>
        </c:ser>
        <c:ser>
          <c:idx val="1"/>
          <c:order val="1"/>
          <c:tx>
            <c:strRef>
              <c:f>Sheet1!$C$1</c:f>
              <c:strCache>
                <c:ptCount val="1"/>
                <c:pt idx="0">
                  <c:v>Private payrolls</c:v>
                </c:pt>
              </c:strCache>
            </c:strRef>
          </c:tx>
          <c:spPr>
            <a:solidFill>
              <a:schemeClr val="accent2"/>
            </a:solidFill>
            <a:ln>
              <a:noFill/>
            </a:ln>
            <a:effectLst/>
          </c:spPr>
          <c:invertIfNegative val="0"/>
          <c:cat>
            <c:numRef>
              <c:f>Sheet1!$A$2:$A$45</c:f>
              <c:numCache>
                <c:formatCode>mmm\-yy</c:formatCode>
                <c:ptCount val="44"/>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pt idx="36">
                  <c:v>45658</c:v>
                </c:pt>
                <c:pt idx="37">
                  <c:v>45689</c:v>
                </c:pt>
                <c:pt idx="38">
                  <c:v>45717</c:v>
                </c:pt>
                <c:pt idx="39">
                  <c:v>45748</c:v>
                </c:pt>
                <c:pt idx="40">
                  <c:v>45778</c:v>
                </c:pt>
                <c:pt idx="41">
                  <c:v>45809</c:v>
                </c:pt>
                <c:pt idx="42">
                  <c:v>45839</c:v>
                </c:pt>
                <c:pt idx="43">
                  <c:v>45870</c:v>
                </c:pt>
              </c:numCache>
            </c:numRef>
          </c:cat>
          <c:val>
            <c:numRef>
              <c:f>Sheet1!$C$2:$C$45</c:f>
              <c:numCache>
                <c:formatCode>General</c:formatCode>
                <c:ptCount val="44"/>
                <c:pt idx="0">
                  <c:v>243</c:v>
                </c:pt>
                <c:pt idx="1">
                  <c:v>884</c:v>
                </c:pt>
                <c:pt idx="2">
                  <c:v>470</c:v>
                </c:pt>
                <c:pt idx="3">
                  <c:v>268</c:v>
                </c:pt>
                <c:pt idx="4">
                  <c:v>217</c:v>
                </c:pt>
                <c:pt idx="5">
                  <c:v>440</c:v>
                </c:pt>
                <c:pt idx="6">
                  <c:v>538</c:v>
                </c:pt>
                <c:pt idx="7">
                  <c:v>250</c:v>
                </c:pt>
                <c:pt idx="8">
                  <c:v>216</c:v>
                </c:pt>
                <c:pt idx="9">
                  <c:v>371</c:v>
                </c:pt>
                <c:pt idx="10">
                  <c:v>232</c:v>
                </c:pt>
                <c:pt idx="11">
                  <c:v>127</c:v>
                </c:pt>
                <c:pt idx="12">
                  <c:v>325</c:v>
                </c:pt>
                <c:pt idx="13">
                  <c:v>250</c:v>
                </c:pt>
                <c:pt idx="14">
                  <c:v>48</c:v>
                </c:pt>
                <c:pt idx="15">
                  <c:v>167</c:v>
                </c:pt>
                <c:pt idx="16">
                  <c:v>166</c:v>
                </c:pt>
                <c:pt idx="17">
                  <c:v>170</c:v>
                </c:pt>
                <c:pt idx="18">
                  <c:v>110</c:v>
                </c:pt>
                <c:pt idx="19">
                  <c:v>108</c:v>
                </c:pt>
                <c:pt idx="20">
                  <c:v>89</c:v>
                </c:pt>
                <c:pt idx="21">
                  <c:v>117</c:v>
                </c:pt>
                <c:pt idx="22">
                  <c:v>97</c:v>
                </c:pt>
                <c:pt idx="23">
                  <c:v>213</c:v>
                </c:pt>
                <c:pt idx="24">
                  <c:v>73</c:v>
                </c:pt>
                <c:pt idx="25">
                  <c:v>151</c:v>
                </c:pt>
                <c:pt idx="26">
                  <c:v>169</c:v>
                </c:pt>
                <c:pt idx="27">
                  <c:v>129</c:v>
                </c:pt>
                <c:pt idx="28">
                  <c:v>160</c:v>
                </c:pt>
                <c:pt idx="29">
                  <c:v>66</c:v>
                </c:pt>
                <c:pt idx="30">
                  <c:v>40</c:v>
                </c:pt>
                <c:pt idx="31">
                  <c:v>33</c:v>
                </c:pt>
                <c:pt idx="32">
                  <c:v>208</c:v>
                </c:pt>
                <c:pt idx="33">
                  <c:v>-1</c:v>
                </c:pt>
                <c:pt idx="34">
                  <c:v>244</c:v>
                </c:pt>
                <c:pt idx="35">
                  <c:v>287</c:v>
                </c:pt>
                <c:pt idx="36">
                  <c:v>79</c:v>
                </c:pt>
                <c:pt idx="37">
                  <c:v>107</c:v>
                </c:pt>
                <c:pt idx="38">
                  <c:v>114</c:v>
                </c:pt>
                <c:pt idx="39">
                  <c:v>133</c:v>
                </c:pt>
                <c:pt idx="40">
                  <c:v>69</c:v>
                </c:pt>
                <c:pt idx="41">
                  <c:v>-27</c:v>
                </c:pt>
                <c:pt idx="42">
                  <c:v>77</c:v>
                </c:pt>
                <c:pt idx="43">
                  <c:v>38</c:v>
                </c:pt>
              </c:numCache>
            </c:numRef>
          </c:val>
          <c:extLst>
            <c:ext xmlns:c16="http://schemas.microsoft.com/office/drawing/2014/chart" uri="{C3380CC4-5D6E-409C-BE32-E72D297353CC}">
              <c16:uniqueId val="{00000001-EBC6-4CBD-B756-E2B5BB4BA269}"/>
            </c:ext>
          </c:extLst>
        </c:ser>
        <c:ser>
          <c:idx val="2"/>
          <c:order val="2"/>
          <c:tx>
            <c:strRef>
              <c:f>Sheet1!$D$1</c:f>
              <c:strCache>
                <c:ptCount val="1"/>
                <c:pt idx="0">
                  <c:v>Private payrolls ex healthcare</c:v>
                </c:pt>
              </c:strCache>
            </c:strRef>
          </c:tx>
          <c:spPr>
            <a:solidFill>
              <a:schemeClr val="accent3"/>
            </a:solidFill>
            <a:ln>
              <a:noFill/>
            </a:ln>
            <a:effectLst/>
          </c:spPr>
          <c:invertIfNegative val="0"/>
          <c:cat>
            <c:numRef>
              <c:f>Sheet1!$A$2:$A$45</c:f>
              <c:numCache>
                <c:formatCode>mmm\-yy</c:formatCode>
                <c:ptCount val="44"/>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pt idx="36">
                  <c:v>45658</c:v>
                </c:pt>
                <c:pt idx="37">
                  <c:v>45689</c:v>
                </c:pt>
                <c:pt idx="38">
                  <c:v>45717</c:v>
                </c:pt>
                <c:pt idx="39">
                  <c:v>45748</c:v>
                </c:pt>
                <c:pt idx="40">
                  <c:v>45778</c:v>
                </c:pt>
                <c:pt idx="41">
                  <c:v>45809</c:v>
                </c:pt>
                <c:pt idx="42">
                  <c:v>45839</c:v>
                </c:pt>
                <c:pt idx="43">
                  <c:v>45870</c:v>
                </c:pt>
              </c:numCache>
            </c:numRef>
          </c:cat>
          <c:val>
            <c:numRef>
              <c:f>Sheet1!$D$2:$D$45</c:f>
              <c:numCache>
                <c:formatCode>General</c:formatCode>
                <c:ptCount val="44"/>
                <c:pt idx="0">
                  <c:v>258.5</c:v>
                </c:pt>
                <c:pt idx="1">
                  <c:v>796.19999999999698</c:v>
                </c:pt>
                <c:pt idx="2">
                  <c:v>410.90000000000902</c:v>
                </c:pt>
                <c:pt idx="3">
                  <c:v>210</c:v>
                </c:pt>
                <c:pt idx="4">
                  <c:v>154.199999999997</c:v>
                </c:pt>
                <c:pt idx="5">
                  <c:v>360.69999999999698</c:v>
                </c:pt>
                <c:pt idx="6">
                  <c:v>430.30000000000302</c:v>
                </c:pt>
                <c:pt idx="7">
                  <c:v>172.39999999999401</c:v>
                </c:pt>
                <c:pt idx="8">
                  <c:v>148.699999999997</c:v>
                </c:pt>
                <c:pt idx="9">
                  <c:v>280.10000000000599</c:v>
                </c:pt>
                <c:pt idx="10">
                  <c:v>156.10000000000599</c:v>
                </c:pt>
                <c:pt idx="11">
                  <c:v>42.899999999994201</c:v>
                </c:pt>
                <c:pt idx="12">
                  <c:v>232.89999999999401</c:v>
                </c:pt>
                <c:pt idx="13">
                  <c:v>188.300000000003</c:v>
                </c:pt>
                <c:pt idx="14">
                  <c:v>-18.899999999994201</c:v>
                </c:pt>
                <c:pt idx="15">
                  <c:v>103.89999999999399</c:v>
                </c:pt>
                <c:pt idx="16">
                  <c:v>85.300000000002896</c:v>
                </c:pt>
                <c:pt idx="17">
                  <c:v>87.899999999994193</c:v>
                </c:pt>
                <c:pt idx="18">
                  <c:v>-9.6999999999970896</c:v>
                </c:pt>
                <c:pt idx="19">
                  <c:v>-3</c:v>
                </c:pt>
                <c:pt idx="20">
                  <c:v>21.100000000005799</c:v>
                </c:pt>
                <c:pt idx="21">
                  <c:v>40.300000000002903</c:v>
                </c:pt>
                <c:pt idx="22">
                  <c:v>-6.9000000000087303</c:v>
                </c:pt>
                <c:pt idx="23">
                  <c:v>134.60000000000599</c:v>
                </c:pt>
                <c:pt idx="24">
                  <c:v>-6.9000000000087303</c:v>
                </c:pt>
                <c:pt idx="25">
                  <c:v>62.100000000005799</c:v>
                </c:pt>
                <c:pt idx="26">
                  <c:v>86.600000000005807</c:v>
                </c:pt>
                <c:pt idx="27">
                  <c:v>45.5</c:v>
                </c:pt>
                <c:pt idx="28">
                  <c:v>80.699999999997104</c:v>
                </c:pt>
                <c:pt idx="29">
                  <c:v>-6.3000000000029104</c:v>
                </c:pt>
                <c:pt idx="30">
                  <c:v>-21.5</c:v>
                </c:pt>
                <c:pt idx="31">
                  <c:v>-20.600000000005799</c:v>
                </c:pt>
                <c:pt idx="32">
                  <c:v>129.300000000003</c:v>
                </c:pt>
                <c:pt idx="33">
                  <c:v>-84.899999999994193</c:v>
                </c:pt>
                <c:pt idx="34">
                  <c:v>165.09999999999101</c:v>
                </c:pt>
                <c:pt idx="35">
                  <c:v>211.5</c:v>
                </c:pt>
                <c:pt idx="36">
                  <c:v>16.900000000008699</c:v>
                </c:pt>
                <c:pt idx="37">
                  <c:v>49.599999999991297</c:v>
                </c:pt>
                <c:pt idx="38">
                  <c:v>46.800000000002903</c:v>
                </c:pt>
                <c:pt idx="39">
                  <c:v>54.300000000002903</c:v>
                </c:pt>
                <c:pt idx="40">
                  <c:v>-3</c:v>
                </c:pt>
                <c:pt idx="41">
                  <c:v>-85.8</c:v>
                </c:pt>
                <c:pt idx="42">
                  <c:v>5.4</c:v>
                </c:pt>
                <c:pt idx="43">
                  <c:v>-8.8000000000000007</c:v>
                </c:pt>
              </c:numCache>
            </c:numRef>
          </c:val>
          <c:extLst>
            <c:ext xmlns:c16="http://schemas.microsoft.com/office/drawing/2014/chart" uri="{C3380CC4-5D6E-409C-BE32-E72D297353CC}">
              <c16:uniqueId val="{00000002-EBC6-4CBD-B756-E2B5BB4BA269}"/>
            </c:ext>
          </c:extLst>
        </c:ser>
        <c:dLbls>
          <c:showLegendKey val="0"/>
          <c:showVal val="0"/>
          <c:showCatName val="0"/>
          <c:showSerName val="0"/>
          <c:showPercent val="0"/>
          <c:showBubbleSize val="0"/>
        </c:dLbls>
        <c:gapWidth val="219"/>
        <c:axId val="447661640"/>
        <c:axId val="447655160"/>
      </c:barChart>
      <c:lineChart>
        <c:grouping val="standard"/>
        <c:varyColors val="0"/>
        <c:ser>
          <c:idx val="3"/>
          <c:order val="3"/>
          <c:tx>
            <c:strRef>
              <c:f>Sheet1!$E$1</c:f>
              <c:strCache>
                <c:ptCount val="1"/>
                <c:pt idx="0">
                  <c:v>2023 avg</c:v>
                </c:pt>
              </c:strCache>
            </c:strRef>
          </c:tx>
          <c:spPr>
            <a:ln w="44450" cap="rnd">
              <a:solidFill>
                <a:schemeClr val="tx1"/>
              </a:solidFill>
              <a:round/>
            </a:ln>
            <a:effectLst/>
          </c:spPr>
          <c:marker>
            <c:symbol val="none"/>
          </c:marker>
          <c:cat>
            <c:numRef>
              <c:f>Sheet1!$A$2:$A$45</c:f>
              <c:numCache>
                <c:formatCode>mmm\-yy</c:formatCode>
                <c:ptCount val="44"/>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pt idx="36">
                  <c:v>45658</c:v>
                </c:pt>
                <c:pt idx="37">
                  <c:v>45689</c:v>
                </c:pt>
                <c:pt idx="38">
                  <c:v>45717</c:v>
                </c:pt>
                <c:pt idx="39">
                  <c:v>45748</c:v>
                </c:pt>
                <c:pt idx="40">
                  <c:v>45778</c:v>
                </c:pt>
                <c:pt idx="41">
                  <c:v>45809</c:v>
                </c:pt>
                <c:pt idx="42">
                  <c:v>45839</c:v>
                </c:pt>
                <c:pt idx="43">
                  <c:v>45870</c:v>
                </c:pt>
              </c:numCache>
            </c:numRef>
          </c:cat>
          <c:val>
            <c:numRef>
              <c:f>Sheet1!$E$2:$E$45</c:f>
              <c:numCache>
                <c:formatCode>General</c:formatCode>
                <c:ptCount val="44"/>
                <c:pt idx="12">
                  <c:v>216.16666666666666</c:v>
                </c:pt>
                <c:pt idx="13">
                  <c:v>216.16666666666666</c:v>
                </c:pt>
                <c:pt idx="14">
                  <c:v>216.16666666666666</c:v>
                </c:pt>
                <c:pt idx="15">
                  <c:v>216.16666666666666</c:v>
                </c:pt>
                <c:pt idx="16">
                  <c:v>216.16666666666666</c:v>
                </c:pt>
                <c:pt idx="17">
                  <c:v>216.16666666666666</c:v>
                </c:pt>
                <c:pt idx="18">
                  <c:v>216.16666666666666</c:v>
                </c:pt>
                <c:pt idx="19">
                  <c:v>216.16666666666666</c:v>
                </c:pt>
                <c:pt idx="20">
                  <c:v>216.16666666666666</c:v>
                </c:pt>
                <c:pt idx="21">
                  <c:v>216.16666666666666</c:v>
                </c:pt>
                <c:pt idx="22">
                  <c:v>216.16666666666666</c:v>
                </c:pt>
                <c:pt idx="23">
                  <c:v>216.16666666666666</c:v>
                </c:pt>
              </c:numCache>
            </c:numRef>
          </c:val>
          <c:smooth val="0"/>
          <c:extLst>
            <c:ext xmlns:c16="http://schemas.microsoft.com/office/drawing/2014/chart" uri="{C3380CC4-5D6E-409C-BE32-E72D297353CC}">
              <c16:uniqueId val="{00000000-74D9-4BFD-B719-6792C0FEE1CF}"/>
            </c:ext>
          </c:extLst>
        </c:ser>
        <c:ser>
          <c:idx val="4"/>
          <c:order val="4"/>
          <c:tx>
            <c:strRef>
              <c:f>Sheet1!$F$1</c:f>
              <c:strCache>
                <c:ptCount val="1"/>
                <c:pt idx="0">
                  <c:v>2024 avg</c:v>
                </c:pt>
              </c:strCache>
            </c:strRef>
          </c:tx>
          <c:spPr>
            <a:ln w="44450" cap="rnd">
              <a:solidFill>
                <a:schemeClr val="tx1"/>
              </a:solidFill>
              <a:round/>
            </a:ln>
            <a:effectLst/>
          </c:spPr>
          <c:marker>
            <c:symbol val="none"/>
          </c:marker>
          <c:cat>
            <c:numRef>
              <c:f>Sheet1!$A$2:$A$45</c:f>
              <c:numCache>
                <c:formatCode>mmm\-yy</c:formatCode>
                <c:ptCount val="44"/>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pt idx="36">
                  <c:v>45658</c:v>
                </c:pt>
                <c:pt idx="37">
                  <c:v>45689</c:v>
                </c:pt>
                <c:pt idx="38">
                  <c:v>45717</c:v>
                </c:pt>
                <c:pt idx="39">
                  <c:v>45748</c:v>
                </c:pt>
                <c:pt idx="40">
                  <c:v>45778</c:v>
                </c:pt>
                <c:pt idx="41">
                  <c:v>45809</c:v>
                </c:pt>
                <c:pt idx="42">
                  <c:v>45839</c:v>
                </c:pt>
                <c:pt idx="43">
                  <c:v>45870</c:v>
                </c:pt>
              </c:numCache>
            </c:numRef>
          </c:cat>
          <c:val>
            <c:numRef>
              <c:f>Sheet1!$F$2:$F$45</c:f>
              <c:numCache>
                <c:formatCode>General</c:formatCode>
                <c:ptCount val="44"/>
                <c:pt idx="24">
                  <c:v>167.66666666666666</c:v>
                </c:pt>
                <c:pt idx="25">
                  <c:v>167.66666666666666</c:v>
                </c:pt>
                <c:pt idx="26">
                  <c:v>167.66666666666666</c:v>
                </c:pt>
                <c:pt idx="27">
                  <c:v>167.66666666666666</c:v>
                </c:pt>
                <c:pt idx="28">
                  <c:v>167.66666666666666</c:v>
                </c:pt>
                <c:pt idx="29">
                  <c:v>167.66666666666666</c:v>
                </c:pt>
                <c:pt idx="30">
                  <c:v>167.66666666666666</c:v>
                </c:pt>
                <c:pt idx="31">
                  <c:v>167.66666666666666</c:v>
                </c:pt>
                <c:pt idx="32">
                  <c:v>167.66666666666666</c:v>
                </c:pt>
                <c:pt idx="33">
                  <c:v>167.66666666666666</c:v>
                </c:pt>
                <c:pt idx="34">
                  <c:v>167.66666666666666</c:v>
                </c:pt>
                <c:pt idx="35">
                  <c:v>167.66666666666666</c:v>
                </c:pt>
              </c:numCache>
            </c:numRef>
          </c:val>
          <c:smooth val="0"/>
          <c:extLst>
            <c:ext xmlns:c16="http://schemas.microsoft.com/office/drawing/2014/chart" uri="{C3380CC4-5D6E-409C-BE32-E72D297353CC}">
              <c16:uniqueId val="{00000001-74D9-4BFD-B719-6792C0FEE1CF}"/>
            </c:ext>
          </c:extLst>
        </c:ser>
        <c:ser>
          <c:idx val="5"/>
          <c:order val="5"/>
          <c:tx>
            <c:strRef>
              <c:f>Sheet1!$G$1</c:f>
              <c:strCache>
                <c:ptCount val="1"/>
                <c:pt idx="0">
                  <c:v>2025 avg</c:v>
                </c:pt>
              </c:strCache>
            </c:strRef>
          </c:tx>
          <c:spPr>
            <a:ln w="44450" cap="rnd">
              <a:solidFill>
                <a:schemeClr val="tx1"/>
              </a:solidFill>
              <a:round/>
            </a:ln>
            <a:effectLst/>
          </c:spPr>
          <c:marker>
            <c:symbol val="none"/>
          </c:marker>
          <c:cat>
            <c:numRef>
              <c:f>Sheet1!$A$2:$A$45</c:f>
              <c:numCache>
                <c:formatCode>mmm\-yy</c:formatCode>
                <c:ptCount val="44"/>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pt idx="12">
                  <c:v>44927</c:v>
                </c:pt>
                <c:pt idx="13">
                  <c:v>44958</c:v>
                </c:pt>
                <c:pt idx="14">
                  <c:v>44986</c:v>
                </c:pt>
                <c:pt idx="15">
                  <c:v>45017</c:v>
                </c:pt>
                <c:pt idx="16">
                  <c:v>45047</c:v>
                </c:pt>
                <c:pt idx="17">
                  <c:v>45078</c:v>
                </c:pt>
                <c:pt idx="18">
                  <c:v>45108</c:v>
                </c:pt>
                <c:pt idx="19">
                  <c:v>45139</c:v>
                </c:pt>
                <c:pt idx="20">
                  <c:v>45170</c:v>
                </c:pt>
                <c:pt idx="21">
                  <c:v>45200</c:v>
                </c:pt>
                <c:pt idx="22">
                  <c:v>45231</c:v>
                </c:pt>
                <c:pt idx="23">
                  <c:v>45261</c:v>
                </c:pt>
                <c:pt idx="24">
                  <c:v>45292</c:v>
                </c:pt>
                <c:pt idx="25">
                  <c:v>45323</c:v>
                </c:pt>
                <c:pt idx="26">
                  <c:v>45352</c:v>
                </c:pt>
                <c:pt idx="27">
                  <c:v>45383</c:v>
                </c:pt>
                <c:pt idx="28">
                  <c:v>45413</c:v>
                </c:pt>
                <c:pt idx="29">
                  <c:v>45444</c:v>
                </c:pt>
                <c:pt idx="30">
                  <c:v>45474</c:v>
                </c:pt>
                <c:pt idx="31">
                  <c:v>45505</c:v>
                </c:pt>
                <c:pt idx="32">
                  <c:v>45536</c:v>
                </c:pt>
                <c:pt idx="33">
                  <c:v>45566</c:v>
                </c:pt>
                <c:pt idx="34">
                  <c:v>45597</c:v>
                </c:pt>
                <c:pt idx="35">
                  <c:v>45627</c:v>
                </c:pt>
                <c:pt idx="36">
                  <c:v>45658</c:v>
                </c:pt>
                <c:pt idx="37">
                  <c:v>45689</c:v>
                </c:pt>
                <c:pt idx="38">
                  <c:v>45717</c:v>
                </c:pt>
                <c:pt idx="39">
                  <c:v>45748</c:v>
                </c:pt>
                <c:pt idx="40">
                  <c:v>45778</c:v>
                </c:pt>
                <c:pt idx="41">
                  <c:v>45809</c:v>
                </c:pt>
                <c:pt idx="42">
                  <c:v>45839</c:v>
                </c:pt>
                <c:pt idx="43">
                  <c:v>45870</c:v>
                </c:pt>
              </c:numCache>
            </c:numRef>
          </c:cat>
          <c:val>
            <c:numRef>
              <c:f>Sheet1!$G$2:$G$45</c:f>
              <c:numCache>
                <c:formatCode>General</c:formatCode>
                <c:ptCount val="44"/>
                <c:pt idx="36">
                  <c:v>74.75</c:v>
                </c:pt>
                <c:pt idx="37">
                  <c:v>74.75</c:v>
                </c:pt>
                <c:pt idx="38">
                  <c:v>74.75</c:v>
                </c:pt>
                <c:pt idx="39">
                  <c:v>74.75</c:v>
                </c:pt>
                <c:pt idx="40">
                  <c:v>74.75</c:v>
                </c:pt>
                <c:pt idx="41">
                  <c:v>74.75</c:v>
                </c:pt>
                <c:pt idx="42">
                  <c:v>74.75</c:v>
                </c:pt>
                <c:pt idx="43">
                  <c:v>74.75</c:v>
                </c:pt>
              </c:numCache>
            </c:numRef>
          </c:val>
          <c:smooth val="0"/>
          <c:extLst>
            <c:ext xmlns:c16="http://schemas.microsoft.com/office/drawing/2014/chart" uri="{C3380CC4-5D6E-409C-BE32-E72D297353CC}">
              <c16:uniqueId val="{00000002-74D9-4BFD-B719-6792C0FEE1CF}"/>
            </c:ext>
          </c:extLst>
        </c:ser>
        <c:dLbls>
          <c:showLegendKey val="0"/>
          <c:showVal val="0"/>
          <c:showCatName val="0"/>
          <c:showSerName val="0"/>
          <c:showPercent val="0"/>
          <c:showBubbleSize val="0"/>
        </c:dLbls>
        <c:marker val="1"/>
        <c:smooth val="0"/>
        <c:axId val="447661640"/>
        <c:axId val="447655160"/>
      </c:lineChart>
      <c:dateAx>
        <c:axId val="447661640"/>
        <c:scaling>
          <c:orientation val="minMax"/>
          <c:min val="44927"/>
        </c:scaling>
        <c:delete val="0"/>
        <c:axPos val="b"/>
        <c:numFmt formatCode="[$-409]mmm\-yy;@" sourceLinked="0"/>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500" b="0" i="0" u="none" strike="noStrike" kern="1200" baseline="0">
                <a:solidFill>
                  <a:schemeClr val="tx1"/>
                </a:solidFill>
                <a:latin typeface="Arial" panose="020B0604020202020204" pitchFamily="34" charset="0"/>
                <a:ea typeface="+mn-ea"/>
                <a:cs typeface="+mn-cs"/>
              </a:defRPr>
            </a:pPr>
            <a:endParaRPr lang="en-US"/>
          </a:p>
        </c:txPr>
        <c:crossAx val="447655160"/>
        <c:crosses val="autoZero"/>
        <c:auto val="1"/>
        <c:lblOffset val="100"/>
        <c:baseTimeUnit val="months"/>
        <c:majorUnit val="3"/>
        <c:majorTimeUnit val="months"/>
      </c:dateAx>
      <c:valAx>
        <c:axId val="447655160"/>
        <c:scaling>
          <c:orientation val="minMax"/>
          <c:max val="500"/>
          <c:min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ctr">
              <a:defRPr lang="en-US" sz="1500" b="0" i="0" u="none" strike="noStrike" kern="1200" baseline="0">
                <a:solidFill>
                  <a:schemeClr val="tx1"/>
                </a:solidFill>
                <a:latin typeface="Arial" panose="020B0604020202020204" pitchFamily="34" charset="0"/>
                <a:ea typeface="+mn-ea"/>
                <a:cs typeface="+mn-cs"/>
              </a:defRPr>
            </a:pPr>
            <a:endParaRPr lang="en-US"/>
          </a:p>
        </c:txPr>
        <c:crossAx val="447661640"/>
        <c:crosses val="autoZero"/>
        <c:crossBetween val="between"/>
      </c:valAx>
      <c:spPr>
        <a:noFill/>
        <a:ln>
          <a:noFill/>
        </a:ln>
        <a:effectLst/>
      </c:spPr>
    </c:plotArea>
    <c:legend>
      <c:legendPos val="b"/>
      <c:legendEntry>
        <c:idx val="3"/>
        <c:delete val="1"/>
      </c:legendEntry>
      <c:legendEntry>
        <c:idx val="4"/>
        <c:delete val="1"/>
      </c:legendEntry>
      <c:legendEntry>
        <c:idx val="5"/>
        <c:delete val="1"/>
      </c:legendEntry>
      <c:layout>
        <c:manualLayout>
          <c:xMode val="edge"/>
          <c:yMode val="edge"/>
          <c:x val="0.20380559012763122"/>
          <c:y val="0.83184378942243553"/>
          <c:w val="0.59238873012172855"/>
          <c:h val="6.2698293552797685E-2"/>
        </c:manualLayout>
      </c:layout>
      <c:overlay val="0"/>
      <c:spPr>
        <a:noFill/>
        <a:ln>
          <a:noFill/>
        </a:ln>
        <a:effectLst/>
      </c:spPr>
      <c:txPr>
        <a:bodyPr rot="0" spcFirstLastPara="1" vertOverflow="ellipsis" vert="horz" wrap="square" anchor="ctr" anchorCtr="1"/>
        <a:lstStyle/>
        <a:p>
          <a:pPr algn="ctr">
            <a:defRPr lang="en-US" sz="1500" b="0" i="0" u="none" strike="noStrike" kern="1200" baseline="0">
              <a:solidFill>
                <a:schemeClr val="tx1"/>
              </a:solidFill>
              <a:latin typeface="Arial" panose="020B06040202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0571477552095567E-2"/>
          <c:y val="0.10814413475826999"/>
          <c:w val="0.95162666534426488"/>
          <c:h val="0.68701423264420769"/>
        </c:manualLayout>
      </c:layout>
      <c:lineChart>
        <c:grouping val="standard"/>
        <c:varyColors val="0"/>
        <c:ser>
          <c:idx val="0"/>
          <c:order val="0"/>
          <c:tx>
            <c:strRef>
              <c:f>Sheet1!$B$1</c:f>
              <c:strCache>
                <c:ptCount val="1"/>
                <c:pt idx="0">
                  <c:v>All household debt</c:v>
                </c:pt>
              </c:strCache>
            </c:strRef>
          </c:tx>
          <c:spPr>
            <a:ln w="47625">
              <a:solidFill>
                <a:schemeClr val="tx1"/>
              </a:solidFill>
              <a:prstDash val="sysDash"/>
            </a:ln>
          </c:spPr>
          <c:marker>
            <c:symbol val="none"/>
          </c:marker>
          <c:cat>
            <c:strRef>
              <c:f>Sheet1!$A$2:$A$90</c:f>
              <c:strCache>
                <c:ptCount val="85"/>
                <c:pt idx="0">
                  <c:v>18</c:v>
                </c:pt>
                <c:pt idx="12">
                  <c:v>19</c:v>
                </c:pt>
                <c:pt idx="24">
                  <c:v>20</c:v>
                </c:pt>
                <c:pt idx="36">
                  <c:v>21</c:v>
                </c:pt>
                <c:pt idx="48">
                  <c:v>22</c:v>
                </c:pt>
                <c:pt idx="60">
                  <c:v>23</c:v>
                </c:pt>
                <c:pt idx="72">
                  <c:v>24</c:v>
                </c:pt>
                <c:pt idx="84">
                  <c:v>25</c:v>
                </c:pt>
              </c:strCache>
            </c:strRef>
          </c:cat>
          <c:val>
            <c:numRef>
              <c:f>Sheet1!$B$2:$B$90</c:f>
              <c:numCache>
                <c:formatCode>0.00</c:formatCode>
                <c:ptCount val="89"/>
                <c:pt idx="0">
                  <c:v>2.5282015310900401</c:v>
                </c:pt>
                <c:pt idx="1">
                  <c:v>2.4999585552310801</c:v>
                </c:pt>
                <c:pt idx="2">
                  <c:v>2.46741558820825</c:v>
                </c:pt>
                <c:pt idx="3">
                  <c:v>2.42776063496669</c:v>
                </c:pt>
                <c:pt idx="4">
                  <c:v>2.4826618323181</c:v>
                </c:pt>
                <c:pt idx="5">
                  <c:v>2.42119084070861</c:v>
                </c:pt>
                <c:pt idx="6">
                  <c:v>2.5209922745420701</c:v>
                </c:pt>
                <c:pt idx="7">
                  <c:v>2.5121416222414301</c:v>
                </c:pt>
                <c:pt idx="8">
                  <c:v>2.50928556541994</c:v>
                </c:pt>
                <c:pt idx="9">
                  <c:v>2.4946177631556301</c:v>
                </c:pt>
                <c:pt idx="10">
                  <c:v>2.4429016109413499</c:v>
                </c:pt>
                <c:pt idx="11">
                  <c:v>2.4868149851641701</c:v>
                </c:pt>
                <c:pt idx="12">
                  <c:v>2.33100599641263</c:v>
                </c:pt>
                <c:pt idx="13">
                  <c:v>2.3694863051253101</c:v>
                </c:pt>
                <c:pt idx="14">
                  <c:v>2.4041660266703699</c:v>
                </c:pt>
                <c:pt idx="15">
                  <c:v>2.4820452332584102</c:v>
                </c:pt>
                <c:pt idx="16">
                  <c:v>2.4639105481441099</c:v>
                </c:pt>
                <c:pt idx="17">
                  <c:v>2.5506884907643701</c:v>
                </c:pt>
                <c:pt idx="18">
                  <c:v>2.4347888331942902</c:v>
                </c:pt>
                <c:pt idx="19">
                  <c:v>2.4939574557520299</c:v>
                </c:pt>
                <c:pt idx="20">
                  <c:v>2.47181856511992</c:v>
                </c:pt>
                <c:pt idx="21">
                  <c:v>2.39676381165338</c:v>
                </c:pt>
                <c:pt idx="22">
                  <c:v>2.41451114231426</c:v>
                </c:pt>
                <c:pt idx="23">
                  <c:v>2.3500397486635798</c:v>
                </c:pt>
                <c:pt idx="24">
                  <c:v>2.3962016909307602</c:v>
                </c:pt>
                <c:pt idx="25">
                  <c:v>2.2782430911946099</c:v>
                </c:pt>
                <c:pt idx="26">
                  <c:v>2.2402362857570899</c:v>
                </c:pt>
                <c:pt idx="27">
                  <c:v>2.0483651017317102</c:v>
                </c:pt>
                <c:pt idx="28">
                  <c:v>1.73016419227777</c:v>
                </c:pt>
                <c:pt idx="29">
                  <c:v>1.39082497058077</c:v>
                </c:pt>
                <c:pt idx="30">
                  <c:v>1.2787094263295899</c:v>
                </c:pt>
                <c:pt idx="31">
                  <c:v>1.19956291210887</c:v>
                </c:pt>
                <c:pt idx="32">
                  <c:v>1.1699810689745</c:v>
                </c:pt>
                <c:pt idx="33">
                  <c:v>1.1476382597011101</c:v>
                </c:pt>
                <c:pt idx="34">
                  <c:v>1.1251281453480499</c:v>
                </c:pt>
                <c:pt idx="35">
                  <c:v>1.091657401667</c:v>
                </c:pt>
                <c:pt idx="36">
                  <c:v>1.0631868397178299</c:v>
                </c:pt>
                <c:pt idx="37">
                  <c:v>1.0318380711249699</c:v>
                </c:pt>
                <c:pt idx="38">
                  <c:v>1.0464723785728201</c:v>
                </c:pt>
                <c:pt idx="39">
                  <c:v>0.96317820765055795</c:v>
                </c:pt>
                <c:pt idx="40">
                  <c:v>0.94934046728743204</c:v>
                </c:pt>
                <c:pt idx="41">
                  <c:v>0.95879525942408805</c:v>
                </c:pt>
                <c:pt idx="42">
                  <c:v>0.97942399930199397</c:v>
                </c:pt>
                <c:pt idx="43">
                  <c:v>0.99588330558892002</c:v>
                </c:pt>
                <c:pt idx="44">
                  <c:v>0.99297426556758905</c:v>
                </c:pt>
                <c:pt idx="45">
                  <c:v>1.00278996786983</c:v>
                </c:pt>
                <c:pt idx="46">
                  <c:v>0.99505583215176696</c:v>
                </c:pt>
                <c:pt idx="47">
                  <c:v>1.0321294477579599</c:v>
                </c:pt>
                <c:pt idx="48">
                  <c:v>1.0252351549684</c:v>
                </c:pt>
                <c:pt idx="49">
                  <c:v>1.0721958244184999</c:v>
                </c:pt>
                <c:pt idx="50">
                  <c:v>1.12075141721546</c:v>
                </c:pt>
                <c:pt idx="51">
                  <c:v>1.16385572572746</c:v>
                </c:pt>
                <c:pt idx="52">
                  <c:v>1.20668515001801</c:v>
                </c:pt>
                <c:pt idx="53">
                  <c:v>1.2467042892787501</c:v>
                </c:pt>
                <c:pt idx="54">
                  <c:v>1.3097264355923199</c:v>
                </c:pt>
                <c:pt idx="55">
                  <c:v>1.34353163255777</c:v>
                </c:pt>
                <c:pt idx="56">
                  <c:v>1.34918051186135</c:v>
                </c:pt>
                <c:pt idx="57">
                  <c:v>1.3620458508164699</c:v>
                </c:pt>
                <c:pt idx="58">
                  <c:v>1.3821947584465299</c:v>
                </c:pt>
                <c:pt idx="59">
                  <c:v>1.4291955715942599</c:v>
                </c:pt>
                <c:pt idx="60">
                  <c:v>1.4777573175860399</c:v>
                </c:pt>
                <c:pt idx="61">
                  <c:v>1.45781426633219</c:v>
                </c:pt>
                <c:pt idx="62">
                  <c:v>1.5032274374944401</c:v>
                </c:pt>
                <c:pt idx="63">
                  <c:v>1.5553875981621701</c:v>
                </c:pt>
                <c:pt idx="64">
                  <c:v>1.6315433549209699</c:v>
                </c:pt>
                <c:pt idx="65">
                  <c:v>1.69527063199463</c:v>
                </c:pt>
                <c:pt idx="66">
                  <c:v>1.7302909691377699</c:v>
                </c:pt>
                <c:pt idx="67">
                  <c:v>1.76849821918289</c:v>
                </c:pt>
                <c:pt idx="68">
                  <c:v>1.8092441075880099</c:v>
                </c:pt>
                <c:pt idx="69">
                  <c:v>1.84338188891605</c:v>
                </c:pt>
                <c:pt idx="70">
                  <c:v>1.8702211576541401</c:v>
                </c:pt>
                <c:pt idx="71">
                  <c:v>1.8219563511205701</c:v>
                </c:pt>
                <c:pt idx="72">
                  <c:v>1.8682418174941899</c:v>
                </c:pt>
                <c:pt idx="73">
                  <c:v>1.9554846671841599</c:v>
                </c:pt>
                <c:pt idx="74">
                  <c:v>1.9464808413899199</c:v>
                </c:pt>
                <c:pt idx="75">
                  <c:v>1.98111447519725</c:v>
                </c:pt>
                <c:pt idx="76">
                  <c:v>2.0143498132353002</c:v>
                </c:pt>
                <c:pt idx="77">
                  <c:v>1.99009836534189</c:v>
                </c:pt>
                <c:pt idx="78">
                  <c:v>2.07399314783612</c:v>
                </c:pt>
                <c:pt idx="79">
                  <c:v>2.0451172922884302</c:v>
                </c:pt>
                <c:pt idx="80">
                  <c:v>2.1037804409446199</c:v>
                </c:pt>
                <c:pt idx="81">
                  <c:v>2.1055935982714602</c:v>
                </c:pt>
                <c:pt idx="82">
                  <c:v>2.0341473213558898</c:v>
                </c:pt>
                <c:pt idx="83">
                  <c:v>2.0499959857417198</c:v>
                </c:pt>
                <c:pt idx="84">
                  <c:v>1.9796090113101701</c:v>
                </c:pt>
                <c:pt idx="85">
                  <c:v>2.2479595815645901</c:v>
                </c:pt>
                <c:pt idx="86">
                  <c:v>2.5735327775505801</c:v>
                </c:pt>
                <c:pt idx="87">
                  <c:v>2.6991948951169502</c:v>
                </c:pt>
                <c:pt idx="88">
                  <c:v>2.83</c:v>
                </c:pt>
              </c:numCache>
            </c:numRef>
          </c:val>
          <c:smooth val="0"/>
          <c:extLst>
            <c:ext xmlns:c16="http://schemas.microsoft.com/office/drawing/2014/chart" uri="{C3380CC4-5D6E-409C-BE32-E72D297353CC}">
              <c16:uniqueId val="{00000000-F903-487B-B651-AF4DA5040241}"/>
            </c:ext>
          </c:extLst>
        </c:ser>
        <c:ser>
          <c:idx val="1"/>
          <c:order val="1"/>
          <c:tx>
            <c:strRef>
              <c:f>Sheet1!$C$1</c:f>
              <c:strCache>
                <c:ptCount val="1"/>
                <c:pt idx="0">
                  <c:v>Consumer credit ex student loans</c:v>
                </c:pt>
              </c:strCache>
            </c:strRef>
          </c:tx>
          <c:spPr>
            <a:ln w="47625">
              <a:solidFill>
                <a:schemeClr val="accent1"/>
              </a:solidFill>
              <a:prstDash val="solid"/>
            </a:ln>
          </c:spPr>
          <c:marker>
            <c:symbol val="none"/>
          </c:marker>
          <c:cat>
            <c:strRef>
              <c:f>Sheet1!$A$2:$A$90</c:f>
              <c:strCache>
                <c:ptCount val="85"/>
                <c:pt idx="0">
                  <c:v>18</c:v>
                </c:pt>
                <c:pt idx="12">
                  <c:v>19</c:v>
                </c:pt>
                <c:pt idx="24">
                  <c:v>20</c:v>
                </c:pt>
                <c:pt idx="36">
                  <c:v>21</c:v>
                </c:pt>
                <c:pt idx="48">
                  <c:v>22</c:v>
                </c:pt>
                <c:pt idx="60">
                  <c:v>23</c:v>
                </c:pt>
                <c:pt idx="72">
                  <c:v>24</c:v>
                </c:pt>
                <c:pt idx="84">
                  <c:v>25</c:v>
                </c:pt>
              </c:strCache>
            </c:strRef>
          </c:cat>
          <c:val>
            <c:numRef>
              <c:f>Sheet1!$C$2:$C$90</c:f>
              <c:numCache>
                <c:formatCode>0.00</c:formatCode>
                <c:ptCount val="89"/>
                <c:pt idx="0">
                  <c:v>2.8786885805375384</c:v>
                </c:pt>
                <c:pt idx="1">
                  <c:v>2.9129818155066851</c:v>
                </c:pt>
                <c:pt idx="2">
                  <c:v>2.8839577301335524</c:v>
                </c:pt>
                <c:pt idx="3">
                  <c:v>2.7863300178988841</c:v>
                </c:pt>
                <c:pt idx="4">
                  <c:v>2.8424423076965479</c:v>
                </c:pt>
                <c:pt idx="5">
                  <c:v>2.84221115857504</c:v>
                </c:pt>
                <c:pt idx="6">
                  <c:v>2.8605460008992472</c:v>
                </c:pt>
                <c:pt idx="7">
                  <c:v>2.8740107262353902</c:v>
                </c:pt>
                <c:pt idx="8">
                  <c:v>2.848846148738398</c:v>
                </c:pt>
                <c:pt idx="9">
                  <c:v>2.8826738826447609</c:v>
                </c:pt>
                <c:pt idx="10">
                  <c:v>2.8659627197835396</c:v>
                </c:pt>
                <c:pt idx="11">
                  <c:v>2.8205070757223112</c:v>
                </c:pt>
                <c:pt idx="12">
                  <c:v>2.8449147344014869</c:v>
                </c:pt>
                <c:pt idx="13">
                  <c:v>2.8048702210015506</c:v>
                </c:pt>
                <c:pt idx="14">
                  <c:v>2.8409953110931561</c:v>
                </c:pt>
                <c:pt idx="15">
                  <c:v>2.8514122320692703</c:v>
                </c:pt>
                <c:pt idx="16">
                  <c:v>2.884821108763143</c:v>
                </c:pt>
                <c:pt idx="17">
                  <c:v>2.8976645719301173</c:v>
                </c:pt>
                <c:pt idx="18">
                  <c:v>2.9293919586825901</c:v>
                </c:pt>
                <c:pt idx="19">
                  <c:v>2.9356953489437569</c:v>
                </c:pt>
                <c:pt idx="20">
                  <c:v>2.9110131689509191</c:v>
                </c:pt>
                <c:pt idx="21">
                  <c:v>2.9287866382657728</c:v>
                </c:pt>
                <c:pt idx="22">
                  <c:v>2.9000935564289643</c:v>
                </c:pt>
                <c:pt idx="23">
                  <c:v>2.832553623464662</c:v>
                </c:pt>
                <c:pt idx="24">
                  <c:v>2.7967285708602523</c:v>
                </c:pt>
                <c:pt idx="25">
                  <c:v>2.7534740923968362</c:v>
                </c:pt>
                <c:pt idx="26">
                  <c:v>2.7879512051473059</c:v>
                </c:pt>
                <c:pt idx="27">
                  <c:v>2.8586126028424363</c:v>
                </c:pt>
                <c:pt idx="28">
                  <c:v>2.6881819572125401</c:v>
                </c:pt>
                <c:pt idx="29">
                  <c:v>2.3586773440207702</c:v>
                </c:pt>
                <c:pt idx="30">
                  <c:v>2.2529000996861583</c:v>
                </c:pt>
                <c:pt idx="31">
                  <c:v>2.1258557540884118</c:v>
                </c:pt>
                <c:pt idx="32">
                  <c:v>2.1915616450700037</c:v>
                </c:pt>
                <c:pt idx="33">
                  <c:v>2.1397238473981219</c:v>
                </c:pt>
                <c:pt idx="34">
                  <c:v>2.1371972126076542</c:v>
                </c:pt>
                <c:pt idx="35">
                  <c:v>2.2065770515602323</c:v>
                </c:pt>
                <c:pt idx="36">
                  <c:v>2.2086896424126174</c:v>
                </c:pt>
                <c:pt idx="37">
                  <c:v>2.1432449560799443</c:v>
                </c:pt>
                <c:pt idx="38">
                  <c:v>2.1889756074428353</c:v>
                </c:pt>
                <c:pt idx="39">
                  <c:v>1.9659783209435837</c:v>
                </c:pt>
                <c:pt idx="40">
                  <c:v>1.8723263987842467</c:v>
                </c:pt>
                <c:pt idx="41">
                  <c:v>1.9009194530263316</c:v>
                </c:pt>
                <c:pt idx="42">
                  <c:v>1.9031240949649575</c:v>
                </c:pt>
                <c:pt idx="43">
                  <c:v>1.9082402062911372</c:v>
                </c:pt>
                <c:pt idx="44">
                  <c:v>1.9742463841547411</c:v>
                </c:pt>
                <c:pt idx="45">
                  <c:v>2.003791679620567</c:v>
                </c:pt>
                <c:pt idx="46">
                  <c:v>2.03218796406339</c:v>
                </c:pt>
                <c:pt idx="47">
                  <c:v>2.0646518296714857</c:v>
                </c:pt>
                <c:pt idx="48">
                  <c:v>2.0896092535624327</c:v>
                </c:pt>
                <c:pt idx="49">
                  <c:v>2.2018896643561865</c:v>
                </c:pt>
                <c:pt idx="50">
                  <c:v>2.25167635283991</c:v>
                </c:pt>
                <c:pt idx="51">
                  <c:v>2.3239340567726359</c:v>
                </c:pt>
                <c:pt idx="52">
                  <c:v>2.376613985594906</c:v>
                </c:pt>
                <c:pt idx="53">
                  <c:v>2.477348672591309</c:v>
                </c:pt>
                <c:pt idx="54">
                  <c:v>2.5522501480437274</c:v>
                </c:pt>
                <c:pt idx="55">
                  <c:v>2.6345533237384542</c:v>
                </c:pt>
                <c:pt idx="56">
                  <c:v>2.6555741849240575</c:v>
                </c:pt>
                <c:pt idx="57">
                  <c:v>2.6581882344237728</c:v>
                </c:pt>
                <c:pt idx="58">
                  <c:v>2.7334455059975755</c:v>
                </c:pt>
                <c:pt idx="59">
                  <c:v>2.7797968169021403</c:v>
                </c:pt>
                <c:pt idx="60">
                  <c:v>2.8387798231583998</c:v>
                </c:pt>
                <c:pt idx="61">
                  <c:v>2.8805373231716502</c:v>
                </c:pt>
                <c:pt idx="62">
                  <c:v>2.9096767397353664</c:v>
                </c:pt>
                <c:pt idx="63">
                  <c:v>3.0174239283391247</c:v>
                </c:pt>
                <c:pt idx="64">
                  <c:v>3.1417170183498664</c:v>
                </c:pt>
                <c:pt idx="65">
                  <c:v>3.2003762260643684</c:v>
                </c:pt>
                <c:pt idx="66">
                  <c:v>3.222702021101858</c:v>
                </c:pt>
                <c:pt idx="67">
                  <c:v>3.2540948408378529</c:v>
                </c:pt>
                <c:pt idx="68">
                  <c:v>3.2861002201338798</c:v>
                </c:pt>
                <c:pt idx="69">
                  <c:v>3.3318922481395772</c:v>
                </c:pt>
                <c:pt idx="70">
                  <c:v>3.3459032929105694</c:v>
                </c:pt>
                <c:pt idx="71">
                  <c:v>3.3637509724460988</c:v>
                </c:pt>
                <c:pt idx="72">
                  <c:v>3.3846387687565294</c:v>
                </c:pt>
                <c:pt idx="73">
                  <c:v>3.415537314067298</c:v>
                </c:pt>
                <c:pt idx="74">
                  <c:v>3.4865101926552824</c:v>
                </c:pt>
                <c:pt idx="75">
                  <c:v>3.513729619522671</c:v>
                </c:pt>
                <c:pt idx="76">
                  <c:v>3.5235861198989062</c:v>
                </c:pt>
                <c:pt idx="77">
                  <c:v>3.507131851995458</c:v>
                </c:pt>
                <c:pt idx="78">
                  <c:v>3.572460230575337</c:v>
                </c:pt>
                <c:pt idx="79">
                  <c:v>3.5406242895558533</c:v>
                </c:pt>
                <c:pt idx="80">
                  <c:v>3.5203793289368108</c:v>
                </c:pt>
                <c:pt idx="81">
                  <c:v>3.5471147857623428</c:v>
                </c:pt>
                <c:pt idx="82">
                  <c:v>3.4715577993157964</c:v>
                </c:pt>
                <c:pt idx="83">
                  <c:v>3.414598686215816</c:v>
                </c:pt>
                <c:pt idx="84">
                  <c:v>3.411121532149584</c:v>
                </c:pt>
                <c:pt idx="85">
                  <c:v>3.376587667942462</c:v>
                </c:pt>
                <c:pt idx="86">
                  <c:v>3.4214713135254335</c:v>
                </c:pt>
                <c:pt idx="87">
                  <c:v>3.4686257907447624</c:v>
                </c:pt>
                <c:pt idx="88">
                  <c:v>3.42</c:v>
                </c:pt>
              </c:numCache>
            </c:numRef>
          </c:val>
          <c:smooth val="0"/>
          <c:extLst>
            <c:ext xmlns:c16="http://schemas.microsoft.com/office/drawing/2014/chart" uri="{C3380CC4-5D6E-409C-BE32-E72D297353CC}">
              <c16:uniqueId val="{00000000-6217-48FB-9ADC-7DAE2A25ED65}"/>
            </c:ext>
          </c:extLst>
        </c:ser>
        <c:ser>
          <c:idx val="3"/>
          <c:order val="3"/>
          <c:tx>
            <c:strRef>
              <c:f>Sheet1!$E$1</c:f>
              <c:strCache>
                <c:ptCount val="1"/>
                <c:pt idx="0">
                  <c:v>First mortgage</c:v>
                </c:pt>
              </c:strCache>
            </c:strRef>
          </c:tx>
          <c:spPr>
            <a:ln w="47625">
              <a:solidFill>
                <a:schemeClr val="accent2"/>
              </a:solidFill>
            </a:ln>
          </c:spPr>
          <c:marker>
            <c:symbol val="none"/>
          </c:marker>
          <c:cat>
            <c:strRef>
              <c:f>Sheet1!$A$2:$A$90</c:f>
              <c:strCache>
                <c:ptCount val="85"/>
                <c:pt idx="0">
                  <c:v>18</c:v>
                </c:pt>
                <c:pt idx="12">
                  <c:v>19</c:v>
                </c:pt>
                <c:pt idx="24">
                  <c:v>20</c:v>
                </c:pt>
                <c:pt idx="36">
                  <c:v>21</c:v>
                </c:pt>
                <c:pt idx="48">
                  <c:v>22</c:v>
                </c:pt>
                <c:pt idx="60">
                  <c:v>23</c:v>
                </c:pt>
                <c:pt idx="72">
                  <c:v>24</c:v>
                </c:pt>
                <c:pt idx="84">
                  <c:v>25</c:v>
                </c:pt>
              </c:strCache>
            </c:strRef>
          </c:cat>
          <c:val>
            <c:numRef>
              <c:f>Sheet1!$E$2:$E$90</c:f>
              <c:numCache>
                <c:formatCode>#,##0.0</c:formatCode>
                <c:ptCount val="89"/>
                <c:pt idx="0">
                  <c:v>2.2166549618738398</c:v>
                </c:pt>
                <c:pt idx="1">
                  <c:v>2.17747028602319</c:v>
                </c:pt>
                <c:pt idx="2">
                  <c:v>2.1224480807613202</c:v>
                </c:pt>
                <c:pt idx="3">
                  <c:v>2.0849902710324599</c:v>
                </c:pt>
                <c:pt idx="4">
                  <c:v>2.13438538048154</c:v>
                </c:pt>
                <c:pt idx="5">
                  <c:v>2.0488679865933999</c:v>
                </c:pt>
                <c:pt idx="6">
                  <c:v>2.14294251588943</c:v>
                </c:pt>
                <c:pt idx="7">
                  <c:v>2.0903005763931501</c:v>
                </c:pt>
                <c:pt idx="8">
                  <c:v>2.12843413456768</c:v>
                </c:pt>
                <c:pt idx="9">
                  <c:v>2.0735007718580198</c:v>
                </c:pt>
                <c:pt idx="10">
                  <c:v>2.0317761262106502</c:v>
                </c:pt>
                <c:pt idx="11">
                  <c:v>2.1517293979126202</c:v>
                </c:pt>
                <c:pt idx="12">
                  <c:v>1.9618902563170999</c:v>
                </c:pt>
                <c:pt idx="13">
                  <c:v>2.02380065729003</c:v>
                </c:pt>
                <c:pt idx="14">
                  <c:v>2.0150646933858098</c:v>
                </c:pt>
                <c:pt idx="15">
                  <c:v>2.0866434979345598</c:v>
                </c:pt>
                <c:pt idx="16">
                  <c:v>2.02173005374864</c:v>
                </c:pt>
                <c:pt idx="17">
                  <c:v>2.1237921368050401</c:v>
                </c:pt>
                <c:pt idx="18">
                  <c:v>1.9908394872052699</c:v>
                </c:pt>
                <c:pt idx="19">
                  <c:v>2.0847436719611898</c:v>
                </c:pt>
                <c:pt idx="20">
                  <c:v>2.1084579008731001</c:v>
                </c:pt>
                <c:pt idx="21">
                  <c:v>1.9895807807530399</c:v>
                </c:pt>
                <c:pt idx="22">
                  <c:v>2.0579842917179199</c:v>
                </c:pt>
                <c:pt idx="23">
                  <c:v>2.0090154105640101</c:v>
                </c:pt>
                <c:pt idx="24">
                  <c:v>2.1065980588957798</c:v>
                </c:pt>
                <c:pt idx="25">
                  <c:v>1.9341574278820299</c:v>
                </c:pt>
                <c:pt idx="26">
                  <c:v>1.8323507454800401</c:v>
                </c:pt>
                <c:pt idx="27">
                  <c:v>1.8459705047749699</c:v>
                </c:pt>
                <c:pt idx="28">
                  <c:v>1.58193513786768</c:v>
                </c:pt>
                <c:pt idx="29">
                  <c:v>1.2492048635678401</c:v>
                </c:pt>
                <c:pt idx="30">
                  <c:v>1.1150068561131501</c:v>
                </c:pt>
                <c:pt idx="31">
                  <c:v>1.04757198772363</c:v>
                </c:pt>
                <c:pt idx="32">
                  <c:v>0.99152986124266895</c:v>
                </c:pt>
                <c:pt idx="33">
                  <c:v>0.97068358217780604</c:v>
                </c:pt>
                <c:pt idx="34">
                  <c:v>0.94238116367254998</c:v>
                </c:pt>
                <c:pt idx="35">
                  <c:v>0.87974962576404403</c:v>
                </c:pt>
                <c:pt idx="36">
                  <c:v>0.85197437431811096</c:v>
                </c:pt>
                <c:pt idx="37">
                  <c:v>0.82356169913057498</c:v>
                </c:pt>
                <c:pt idx="38">
                  <c:v>0.82612614069340295</c:v>
                </c:pt>
                <c:pt idx="39">
                  <c:v>0.77688224378624904</c:v>
                </c:pt>
                <c:pt idx="40">
                  <c:v>0.76886025060983398</c:v>
                </c:pt>
                <c:pt idx="41">
                  <c:v>0.77261341954069895</c:v>
                </c:pt>
                <c:pt idx="42">
                  <c:v>0.79220751885034801</c:v>
                </c:pt>
                <c:pt idx="43">
                  <c:v>0.81799900139005499</c:v>
                </c:pt>
                <c:pt idx="44">
                  <c:v>0.80102240479599995</c:v>
                </c:pt>
                <c:pt idx="45">
                  <c:v>0.80426342996889399</c:v>
                </c:pt>
                <c:pt idx="46">
                  <c:v>0.79259176556796795</c:v>
                </c:pt>
                <c:pt idx="47">
                  <c:v>0.83949030417370996</c:v>
                </c:pt>
                <c:pt idx="48">
                  <c:v>0.83620121138469305</c:v>
                </c:pt>
                <c:pt idx="49">
                  <c:v>0.85638040929385395</c:v>
                </c:pt>
                <c:pt idx="50">
                  <c:v>0.89767749703144895</c:v>
                </c:pt>
                <c:pt idx="51">
                  <c:v>0.932294582483434</c:v>
                </c:pt>
                <c:pt idx="52">
                  <c:v>0.958443580082039</c:v>
                </c:pt>
                <c:pt idx="53">
                  <c:v>0.98876618711054098</c:v>
                </c:pt>
                <c:pt idx="54">
                  <c:v>1.03533547802151</c:v>
                </c:pt>
                <c:pt idx="55">
                  <c:v>1.0620002062063201</c:v>
                </c:pt>
                <c:pt idx="56">
                  <c:v>1.0693542442489401</c:v>
                </c:pt>
                <c:pt idx="57">
                  <c:v>1.09198711502114</c:v>
                </c:pt>
                <c:pt idx="58">
                  <c:v>1.1098291283595501</c:v>
                </c:pt>
                <c:pt idx="59">
                  <c:v>1.17449629218383</c:v>
                </c:pt>
                <c:pt idx="60">
                  <c:v>1.24686737946806</c:v>
                </c:pt>
                <c:pt idx="61">
                  <c:v>1.1912638625343399</c:v>
                </c:pt>
                <c:pt idx="62">
                  <c:v>1.2311626214229201</c:v>
                </c:pt>
                <c:pt idx="63">
                  <c:v>1.25634448445222</c:v>
                </c:pt>
                <c:pt idx="64">
                  <c:v>1.3029351989814799</c:v>
                </c:pt>
                <c:pt idx="65">
                  <c:v>1.38455847903567</c:v>
                </c:pt>
                <c:pt idx="66">
                  <c:v>1.3920533467245999</c:v>
                </c:pt>
                <c:pt idx="67">
                  <c:v>1.4523542172316599</c:v>
                </c:pt>
                <c:pt idx="68">
                  <c:v>1.48992113177811</c:v>
                </c:pt>
                <c:pt idx="69">
                  <c:v>1.5269994705797501</c:v>
                </c:pt>
                <c:pt idx="70">
                  <c:v>1.59562060158122</c:v>
                </c:pt>
                <c:pt idx="71">
                  <c:v>1.5309180496602499</c:v>
                </c:pt>
                <c:pt idx="72">
                  <c:v>1.5909413198495299</c:v>
                </c:pt>
                <c:pt idx="73">
                  <c:v>1.66709567920582</c:v>
                </c:pt>
                <c:pt idx="74">
                  <c:v>1.64717733985277</c:v>
                </c:pt>
                <c:pt idx="75">
                  <c:v>1.6823921616906701</c:v>
                </c:pt>
                <c:pt idx="76">
                  <c:v>1.70639048736554</c:v>
                </c:pt>
                <c:pt idx="77">
                  <c:v>1.6855071015259899</c:v>
                </c:pt>
                <c:pt idx="78">
                  <c:v>1.7697244553688001</c:v>
                </c:pt>
                <c:pt idx="79">
                  <c:v>1.73275799225223</c:v>
                </c:pt>
                <c:pt idx="80">
                  <c:v>1.81234732913793</c:v>
                </c:pt>
                <c:pt idx="81">
                  <c:v>1.8125214494255799</c:v>
                </c:pt>
                <c:pt idx="82">
                  <c:v>1.7532627122626101</c:v>
                </c:pt>
                <c:pt idx="83">
                  <c:v>1.7823423662265001</c:v>
                </c:pt>
                <c:pt idx="84">
                  <c:v>1.7048515973462399</c:v>
                </c:pt>
                <c:pt idx="85">
                  <c:v>1.84714070913985</c:v>
                </c:pt>
                <c:pt idx="86">
                  <c:v>2.0099999999999998</c:v>
                </c:pt>
                <c:pt idx="87">
                  <c:v>1.98</c:v>
                </c:pt>
                <c:pt idx="88" formatCode="General">
                  <c:v>2.13</c:v>
                </c:pt>
              </c:numCache>
            </c:numRef>
          </c:val>
          <c:smooth val="0"/>
          <c:extLst>
            <c:ext xmlns:c16="http://schemas.microsoft.com/office/drawing/2014/chart" uri="{C3380CC4-5D6E-409C-BE32-E72D297353CC}">
              <c16:uniqueId val="{00000001-3903-412D-BBBB-6F90D4E0BCE0}"/>
            </c:ext>
          </c:extLst>
        </c:ser>
        <c:dLbls>
          <c:showLegendKey val="0"/>
          <c:showVal val="0"/>
          <c:showCatName val="0"/>
          <c:showSerName val="0"/>
          <c:showPercent val="0"/>
          <c:showBubbleSize val="0"/>
        </c:dLbls>
        <c:marker val="1"/>
        <c:smooth val="0"/>
        <c:axId val="190459088"/>
        <c:axId val="190459648"/>
      </c:lineChart>
      <c:lineChart>
        <c:grouping val="standard"/>
        <c:varyColors val="0"/>
        <c:ser>
          <c:idx val="2"/>
          <c:order val="2"/>
          <c:tx>
            <c:strRef>
              <c:f>Sheet1!$D$1</c:f>
              <c:strCache>
                <c:ptCount val="1"/>
                <c:pt idx="0">
                  <c:v>Student loans (R)</c:v>
                </c:pt>
              </c:strCache>
            </c:strRef>
          </c:tx>
          <c:spPr>
            <a:ln w="47625"/>
          </c:spPr>
          <c:marker>
            <c:symbol val="none"/>
          </c:marker>
          <c:cat>
            <c:strRef>
              <c:f>Sheet1!$A$2:$A$90</c:f>
              <c:strCache>
                <c:ptCount val="85"/>
                <c:pt idx="0">
                  <c:v>18</c:v>
                </c:pt>
                <c:pt idx="12">
                  <c:v>19</c:v>
                </c:pt>
                <c:pt idx="24">
                  <c:v>20</c:v>
                </c:pt>
                <c:pt idx="36">
                  <c:v>21</c:v>
                </c:pt>
                <c:pt idx="48">
                  <c:v>22</c:v>
                </c:pt>
                <c:pt idx="60">
                  <c:v>23</c:v>
                </c:pt>
                <c:pt idx="72">
                  <c:v>24</c:v>
                </c:pt>
                <c:pt idx="84">
                  <c:v>25</c:v>
                </c:pt>
              </c:strCache>
            </c:strRef>
          </c:cat>
          <c:val>
            <c:numRef>
              <c:f>Sheet1!$D$2:$D$90</c:f>
              <c:numCache>
                <c:formatCode>#,##0.00</c:formatCode>
                <c:ptCount val="89"/>
                <c:pt idx="0">
                  <c:v>4.2520447449856498</c:v>
                </c:pt>
                <c:pt idx="1">
                  <c:v>4.1276094053240602</c:v>
                </c:pt>
                <c:pt idx="2">
                  <c:v>4.1726383082625196</c:v>
                </c:pt>
                <c:pt idx="3">
                  <c:v>4.2769766799172704</c:v>
                </c:pt>
                <c:pt idx="4">
                  <c:v>4.3052106101988903</c:v>
                </c:pt>
                <c:pt idx="5">
                  <c:v>4.3993500352305697</c:v>
                </c:pt>
                <c:pt idx="6">
                  <c:v>4.8693794619942503</c:v>
                </c:pt>
                <c:pt idx="7">
                  <c:v>5.1153438292992996</c:v>
                </c:pt>
                <c:pt idx="8">
                  <c:v>4.9821112867593902</c:v>
                </c:pt>
                <c:pt idx="9">
                  <c:v>4.8271168032690204</c:v>
                </c:pt>
                <c:pt idx="10">
                  <c:v>4.6366977665874902</c:v>
                </c:pt>
                <c:pt idx="11">
                  <c:v>4.39785857981453</c:v>
                </c:pt>
                <c:pt idx="12">
                  <c:v>4.0652432913040997</c:v>
                </c:pt>
                <c:pt idx="13">
                  <c:v>4.1088453834051597</c:v>
                </c:pt>
                <c:pt idx="14">
                  <c:v>4.2985876951038602</c:v>
                </c:pt>
                <c:pt idx="15">
                  <c:v>4.5953766565751302</c:v>
                </c:pt>
                <c:pt idx="16">
                  <c:v>4.6826830029162503</c:v>
                </c:pt>
                <c:pt idx="17">
                  <c:v>5.0842532491750898</c:v>
                </c:pt>
                <c:pt idx="18">
                  <c:v>4.9632905759000803</c:v>
                </c:pt>
                <c:pt idx="19">
                  <c:v>4.8718241003387801</c:v>
                </c:pt>
                <c:pt idx="20">
                  <c:v>4.5612061028203597</c:v>
                </c:pt>
                <c:pt idx="21">
                  <c:v>4.2589769050611901</c:v>
                </c:pt>
                <c:pt idx="22">
                  <c:v>4.0126678526505701</c:v>
                </c:pt>
                <c:pt idx="23">
                  <c:v>3.8945392552910199</c:v>
                </c:pt>
                <c:pt idx="24">
                  <c:v>3.834669087135</c:v>
                </c:pt>
                <c:pt idx="25">
                  <c:v>3.8600744105764302</c:v>
                </c:pt>
                <c:pt idx="26">
                  <c:v>3.8877972137416599</c:v>
                </c:pt>
                <c:pt idx="27">
                  <c:v>1.70475225566963</c:v>
                </c:pt>
                <c:pt idx="28">
                  <c:v>0.62105721205949105</c:v>
                </c:pt>
                <c:pt idx="29">
                  <c:v>0.38112985944206401</c:v>
                </c:pt>
                <c:pt idx="30">
                  <c:v>0.38565355906451998</c:v>
                </c:pt>
                <c:pt idx="31">
                  <c:v>0.35324867321312597</c:v>
                </c:pt>
                <c:pt idx="32">
                  <c:v>0.36055294194639698</c:v>
                </c:pt>
                <c:pt idx="33">
                  <c:v>0.34299437085690199</c:v>
                </c:pt>
                <c:pt idx="34">
                  <c:v>0.33999024036293801</c:v>
                </c:pt>
                <c:pt idx="35">
                  <c:v>0.35040532807026797</c:v>
                </c:pt>
                <c:pt idx="36">
                  <c:v>0.34999899655882499</c:v>
                </c:pt>
                <c:pt idx="37">
                  <c:v>0.35159279318949399</c:v>
                </c:pt>
                <c:pt idx="38">
                  <c:v>0.33114063234382002</c:v>
                </c:pt>
                <c:pt idx="39">
                  <c:v>0.32671968779789601</c:v>
                </c:pt>
                <c:pt idx="40">
                  <c:v>0.33244241603346197</c:v>
                </c:pt>
                <c:pt idx="41">
                  <c:v>0.34756231975832702</c:v>
                </c:pt>
                <c:pt idx="42">
                  <c:v>0.36772386432885701</c:v>
                </c:pt>
                <c:pt idx="43">
                  <c:v>0.36452736086654602</c:v>
                </c:pt>
                <c:pt idx="44">
                  <c:v>0.36254984478536001</c:v>
                </c:pt>
                <c:pt idx="45">
                  <c:v>0.34617612035939699</c:v>
                </c:pt>
                <c:pt idx="46">
                  <c:v>0.32706679472519601</c:v>
                </c:pt>
                <c:pt idx="47">
                  <c:v>0.32464583416946302</c:v>
                </c:pt>
                <c:pt idx="48">
                  <c:v>0.33044460159808398</c:v>
                </c:pt>
                <c:pt idx="49">
                  <c:v>0.35369619795496798</c:v>
                </c:pt>
                <c:pt idx="50">
                  <c:v>0.37983161683829803</c:v>
                </c:pt>
                <c:pt idx="51">
                  <c:v>0.3963074966056</c:v>
                </c:pt>
                <c:pt idx="52">
                  <c:v>0.40181455215113099</c:v>
                </c:pt>
                <c:pt idx="53">
                  <c:v>0.424789869044855</c:v>
                </c:pt>
                <c:pt idx="54">
                  <c:v>0.45327274675860202</c:v>
                </c:pt>
                <c:pt idx="55">
                  <c:v>0.486471844948827</c:v>
                </c:pt>
                <c:pt idx="56">
                  <c:v>0.50725565317967203</c:v>
                </c:pt>
                <c:pt idx="57">
                  <c:v>0.50029682331414005</c:v>
                </c:pt>
                <c:pt idx="58">
                  <c:v>0.459462491896658</c:v>
                </c:pt>
                <c:pt idx="59">
                  <c:v>0.41357696371171199</c:v>
                </c:pt>
                <c:pt idx="60">
                  <c:v>0.383280791329565</c:v>
                </c:pt>
                <c:pt idx="61">
                  <c:v>0.39178864065069502</c:v>
                </c:pt>
                <c:pt idx="62">
                  <c:v>0.38342211200076398</c:v>
                </c:pt>
                <c:pt idx="63">
                  <c:v>0.37812559827627901</c:v>
                </c:pt>
                <c:pt idx="64">
                  <c:v>0.41133249362659902</c:v>
                </c:pt>
                <c:pt idx="65">
                  <c:v>0.44250443955566598</c:v>
                </c:pt>
                <c:pt idx="66">
                  <c:v>0.47059791531057599</c:v>
                </c:pt>
                <c:pt idx="67">
                  <c:v>0.46156038957393097</c:v>
                </c:pt>
                <c:pt idx="68">
                  <c:v>0.498883831373855</c:v>
                </c:pt>
                <c:pt idx="69">
                  <c:v>0.50952348378207801</c:v>
                </c:pt>
                <c:pt idx="70">
                  <c:v>0.45683707989394301</c:v>
                </c:pt>
                <c:pt idx="71">
                  <c:v>0.433394375088619</c:v>
                </c:pt>
                <c:pt idx="72">
                  <c:v>0.418420419492114</c:v>
                </c:pt>
                <c:pt idx="73">
                  <c:v>0.43999640561744602</c:v>
                </c:pt>
                <c:pt idx="74">
                  <c:v>0.40379818756626001</c:v>
                </c:pt>
                <c:pt idx="75">
                  <c:v>0.423651642721179</c:v>
                </c:pt>
                <c:pt idx="76">
                  <c:v>0.439700541612008</c:v>
                </c:pt>
                <c:pt idx="77">
                  <c:v>0.445217247089917</c:v>
                </c:pt>
                <c:pt idx="78">
                  <c:v>0.47616201744403203</c:v>
                </c:pt>
                <c:pt idx="79">
                  <c:v>0.50915021562594298</c:v>
                </c:pt>
                <c:pt idx="80">
                  <c:v>0.57793561316983999</c:v>
                </c:pt>
                <c:pt idx="81">
                  <c:v>0.57153424661139096</c:v>
                </c:pt>
                <c:pt idx="82">
                  <c:v>0.47903551534373501</c:v>
                </c:pt>
                <c:pt idx="83">
                  <c:v>0.48678139410478199</c:v>
                </c:pt>
                <c:pt idx="84">
                  <c:v>0.46004820194547102</c:v>
                </c:pt>
                <c:pt idx="85">
                  <c:v>3.3355880544003198</c:v>
                </c:pt>
                <c:pt idx="86">
                  <c:v>6.34</c:v>
                </c:pt>
                <c:pt idx="87">
                  <c:v>8.4600000000000009</c:v>
                </c:pt>
                <c:pt idx="88" formatCode="General">
                  <c:v>9.01</c:v>
                </c:pt>
              </c:numCache>
            </c:numRef>
          </c:val>
          <c:smooth val="0"/>
          <c:extLst>
            <c:ext xmlns:c16="http://schemas.microsoft.com/office/drawing/2014/chart" uri="{C3380CC4-5D6E-409C-BE32-E72D297353CC}">
              <c16:uniqueId val="{00000000-3903-412D-BBBB-6F90D4E0BCE0}"/>
            </c:ext>
          </c:extLst>
        </c:ser>
        <c:dLbls>
          <c:showLegendKey val="0"/>
          <c:showVal val="0"/>
          <c:showCatName val="0"/>
          <c:showSerName val="0"/>
          <c:showPercent val="0"/>
          <c:showBubbleSize val="0"/>
        </c:dLbls>
        <c:marker val="1"/>
        <c:smooth val="0"/>
        <c:axId val="1187357320"/>
        <c:axId val="1187361280"/>
      </c:lineChart>
      <c:dateAx>
        <c:axId val="190459088"/>
        <c:scaling>
          <c:orientation val="minMax"/>
        </c:scaling>
        <c:delete val="0"/>
        <c:axPos val="b"/>
        <c:numFmt formatCode="yy" sourceLinked="0"/>
        <c:majorTickMark val="none"/>
        <c:minorTickMark val="none"/>
        <c:tickLblPos val="low"/>
        <c:spPr>
          <a:ln w="12735">
            <a:solidFill>
              <a:srgbClr val="D9D9D9"/>
            </a:solidFill>
            <a:prstDash val="solid"/>
          </a:ln>
        </c:spPr>
        <c:txPr>
          <a:bodyPr rot="0" vert="horz"/>
          <a:lstStyle/>
          <a:p>
            <a:pPr>
              <a:defRPr sz="1500"/>
            </a:pPr>
            <a:endParaRPr lang="en-US"/>
          </a:p>
        </c:txPr>
        <c:crossAx val="190459648"/>
        <c:crosses val="autoZero"/>
        <c:auto val="0"/>
        <c:lblOffset val="100"/>
        <c:baseTimeUnit val="months"/>
        <c:majorUnit val="12"/>
        <c:minorUnit val="1"/>
      </c:dateAx>
      <c:valAx>
        <c:axId val="190459648"/>
        <c:scaling>
          <c:orientation val="minMax"/>
          <c:max val="4"/>
          <c:min val="0.5"/>
        </c:scaling>
        <c:delete val="0"/>
        <c:axPos val="l"/>
        <c:numFmt formatCode="#,##0.0" sourceLinked="0"/>
        <c:majorTickMark val="cross"/>
        <c:minorTickMark val="none"/>
        <c:tickLblPos val="nextTo"/>
        <c:spPr>
          <a:noFill/>
          <a:ln w="12735">
            <a:noFill/>
            <a:prstDash val="solid"/>
          </a:ln>
        </c:spPr>
        <c:txPr>
          <a:bodyPr rot="0" vert="horz"/>
          <a:lstStyle/>
          <a:p>
            <a:pPr>
              <a:defRPr/>
            </a:pPr>
            <a:endParaRPr lang="en-US"/>
          </a:p>
        </c:txPr>
        <c:crossAx val="190459088"/>
        <c:crosses val="autoZero"/>
        <c:crossBetween val="midCat"/>
        <c:majorUnit val="0.5"/>
      </c:valAx>
      <c:valAx>
        <c:axId val="1187361280"/>
        <c:scaling>
          <c:orientation val="minMax"/>
          <c:max val="9"/>
        </c:scaling>
        <c:delete val="0"/>
        <c:axPos val="r"/>
        <c:numFmt formatCode="#,##0" sourceLinked="0"/>
        <c:majorTickMark val="none"/>
        <c:minorTickMark val="none"/>
        <c:tickLblPos val="nextTo"/>
        <c:spPr>
          <a:ln>
            <a:noFill/>
          </a:ln>
        </c:spPr>
        <c:crossAx val="1187357320"/>
        <c:crosses val="max"/>
        <c:crossBetween val="between"/>
      </c:valAx>
      <c:catAx>
        <c:axId val="1187357320"/>
        <c:scaling>
          <c:orientation val="minMax"/>
        </c:scaling>
        <c:delete val="1"/>
        <c:axPos val="b"/>
        <c:numFmt formatCode="General" sourceLinked="1"/>
        <c:majorTickMark val="out"/>
        <c:minorTickMark val="none"/>
        <c:tickLblPos val="nextTo"/>
        <c:crossAx val="1187361280"/>
        <c:crosses val="autoZero"/>
        <c:auto val="1"/>
        <c:lblAlgn val="ctr"/>
        <c:lblOffset val="100"/>
        <c:noMultiLvlLbl val="0"/>
      </c:catAx>
      <c:spPr>
        <a:solidFill>
          <a:srgbClr val="FFFFFF"/>
        </a:solidFill>
        <a:ln w="12735">
          <a:noFill/>
          <a:prstDash val="solid"/>
        </a:ln>
      </c:spPr>
    </c:plotArea>
    <c:legend>
      <c:legendPos val="r"/>
      <c:layout>
        <c:manualLayout>
          <c:xMode val="edge"/>
          <c:yMode val="edge"/>
          <c:x val="0.35660111348178541"/>
          <c:y val="9.9709601920746085E-2"/>
          <c:w val="0.30908760435464883"/>
          <c:h val="0.23194003189178874"/>
        </c:manualLayout>
      </c:layout>
      <c:overlay val="0"/>
      <c:spPr>
        <a:solidFill>
          <a:schemeClr val="bg1"/>
        </a:solidFill>
        <a:ln>
          <a:solidFill>
            <a:schemeClr val="tx1"/>
          </a:solidFill>
        </a:ln>
      </c:spPr>
      <c:txPr>
        <a:bodyPr/>
        <a:lstStyle/>
        <a:p>
          <a:pPr>
            <a:defRPr>
              <a:latin typeface="Arial" panose="020B0604020202020204" pitchFamily="34" charset="0"/>
              <a:cs typeface="Arial" panose="020B0604020202020204" pitchFamily="34" charset="0"/>
            </a:defRPr>
          </a:pPr>
          <a:endParaRPr lang="en-US"/>
        </a:p>
      </c:txPr>
    </c:legend>
    <c:plotVisOnly val="1"/>
    <c:dispBlanksAs val="gap"/>
    <c:showDLblsOverMax val="0"/>
  </c:chart>
  <c:spPr>
    <a:noFill/>
    <a:ln>
      <a:noFill/>
    </a:ln>
  </c:spPr>
  <c:txPr>
    <a:bodyPr/>
    <a:lstStyle/>
    <a:p>
      <a:pPr>
        <a:defRPr sz="1500" b="0" i="0" u="none" strike="noStrike" baseline="0">
          <a:solidFill>
            <a:schemeClr val="tx1"/>
          </a:solidFill>
          <a:latin typeface="Arial"/>
          <a:ea typeface="Arial"/>
          <a:cs typeface="Arial"/>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877050524934389E-2"/>
          <c:y val="0.1055177742586844"/>
          <c:w val="0.88341084317585306"/>
          <c:h val="0.71101938046399871"/>
        </c:manualLayout>
      </c:layout>
      <c:barChart>
        <c:barDir val="col"/>
        <c:grouping val="stacked"/>
        <c:varyColors val="0"/>
        <c:ser>
          <c:idx val="0"/>
          <c:order val="0"/>
          <c:tx>
            <c:strRef>
              <c:f>Sheet1!$B$1</c:f>
              <c:strCache>
                <c:ptCount val="1"/>
                <c:pt idx="0">
                  <c:v>Consumption</c:v>
                </c:pt>
              </c:strCache>
            </c:strRef>
          </c:tx>
          <c:spPr>
            <a:solidFill>
              <a:schemeClr val="accent1"/>
            </a:solidFill>
            <a:ln w="25275">
              <a:noFill/>
            </a:ln>
          </c:spPr>
          <c:invertIfNegative val="0"/>
          <c:cat>
            <c:strRef>
              <c:f>Sheet1!$A$2:$A$15</c:f>
              <c:strCache>
                <c:ptCount val="14"/>
                <c:pt idx="0">
                  <c:v>22Q1</c:v>
                </c:pt>
                <c:pt idx="1">
                  <c:v>22Q2</c:v>
                </c:pt>
                <c:pt idx="2">
                  <c:v>22Q3</c:v>
                </c:pt>
                <c:pt idx="3">
                  <c:v>22Q4</c:v>
                </c:pt>
                <c:pt idx="4">
                  <c:v>23Q1</c:v>
                </c:pt>
                <c:pt idx="5">
                  <c:v>23Q2</c:v>
                </c:pt>
                <c:pt idx="6">
                  <c:v>23Q3</c:v>
                </c:pt>
                <c:pt idx="7">
                  <c:v>23Q4</c:v>
                </c:pt>
                <c:pt idx="8">
                  <c:v>24Q1</c:v>
                </c:pt>
                <c:pt idx="9">
                  <c:v>24Q2</c:v>
                </c:pt>
                <c:pt idx="10">
                  <c:v>24Q3</c:v>
                </c:pt>
                <c:pt idx="11">
                  <c:v>24Q4</c:v>
                </c:pt>
                <c:pt idx="12">
                  <c:v>25Q1</c:v>
                </c:pt>
                <c:pt idx="13">
                  <c:v>25Q2</c:v>
                </c:pt>
              </c:strCache>
            </c:strRef>
          </c:cat>
          <c:val>
            <c:numRef>
              <c:f>Sheet1!$B$2:$B$15</c:f>
              <c:numCache>
                <c:formatCode>General</c:formatCode>
                <c:ptCount val="14"/>
                <c:pt idx="0">
                  <c:v>0.64</c:v>
                </c:pt>
                <c:pt idx="1">
                  <c:v>1.71</c:v>
                </c:pt>
                <c:pt idx="2">
                  <c:v>1.02</c:v>
                </c:pt>
                <c:pt idx="3">
                  <c:v>0.81</c:v>
                </c:pt>
                <c:pt idx="4">
                  <c:v>3.27</c:v>
                </c:pt>
                <c:pt idx="5">
                  <c:v>0.65</c:v>
                </c:pt>
                <c:pt idx="6">
                  <c:v>1.72</c:v>
                </c:pt>
                <c:pt idx="7">
                  <c:v>2.33</c:v>
                </c:pt>
                <c:pt idx="8">
                  <c:v>1.3</c:v>
                </c:pt>
                <c:pt idx="9">
                  <c:v>1.9</c:v>
                </c:pt>
                <c:pt idx="10">
                  <c:v>2.48</c:v>
                </c:pt>
                <c:pt idx="11">
                  <c:v>2.7</c:v>
                </c:pt>
                <c:pt idx="12">
                  <c:v>0.31</c:v>
                </c:pt>
                <c:pt idx="13">
                  <c:v>0.98</c:v>
                </c:pt>
              </c:numCache>
            </c:numRef>
          </c:val>
          <c:extLst>
            <c:ext xmlns:c16="http://schemas.microsoft.com/office/drawing/2014/chart" uri="{C3380CC4-5D6E-409C-BE32-E72D297353CC}">
              <c16:uniqueId val="{00000000-DA65-4AC3-8EDE-557E19EFDE3B}"/>
            </c:ext>
          </c:extLst>
        </c:ser>
        <c:ser>
          <c:idx val="1"/>
          <c:order val="1"/>
          <c:tx>
            <c:strRef>
              <c:f>Sheet1!$C$1</c:f>
              <c:strCache>
                <c:ptCount val="1"/>
                <c:pt idx="0">
                  <c:v>Investment</c:v>
                </c:pt>
              </c:strCache>
            </c:strRef>
          </c:tx>
          <c:spPr>
            <a:solidFill>
              <a:schemeClr val="accent2"/>
            </a:solidFill>
            <a:ln w="25275">
              <a:noFill/>
            </a:ln>
          </c:spPr>
          <c:invertIfNegative val="0"/>
          <c:cat>
            <c:strRef>
              <c:f>Sheet1!$A$2:$A$15</c:f>
              <c:strCache>
                <c:ptCount val="14"/>
                <c:pt idx="0">
                  <c:v>22Q1</c:v>
                </c:pt>
                <c:pt idx="1">
                  <c:v>22Q2</c:v>
                </c:pt>
                <c:pt idx="2">
                  <c:v>22Q3</c:v>
                </c:pt>
                <c:pt idx="3">
                  <c:v>22Q4</c:v>
                </c:pt>
                <c:pt idx="4">
                  <c:v>23Q1</c:v>
                </c:pt>
                <c:pt idx="5">
                  <c:v>23Q2</c:v>
                </c:pt>
                <c:pt idx="6">
                  <c:v>23Q3</c:v>
                </c:pt>
                <c:pt idx="7">
                  <c:v>23Q4</c:v>
                </c:pt>
                <c:pt idx="8">
                  <c:v>24Q1</c:v>
                </c:pt>
                <c:pt idx="9">
                  <c:v>24Q2</c:v>
                </c:pt>
                <c:pt idx="10">
                  <c:v>24Q3</c:v>
                </c:pt>
                <c:pt idx="11">
                  <c:v>24Q4</c:v>
                </c:pt>
                <c:pt idx="12">
                  <c:v>25Q1</c:v>
                </c:pt>
                <c:pt idx="13">
                  <c:v>25Q2</c:v>
                </c:pt>
              </c:strCache>
            </c:strRef>
          </c:cat>
          <c:val>
            <c:numRef>
              <c:f>Sheet1!$C$2:$C$15</c:f>
              <c:numCache>
                <c:formatCode>General</c:formatCode>
                <c:ptCount val="14"/>
                <c:pt idx="0">
                  <c:v>1.44</c:v>
                </c:pt>
                <c:pt idx="1">
                  <c:v>0.34</c:v>
                </c:pt>
                <c:pt idx="2">
                  <c:v>-0.33</c:v>
                </c:pt>
                <c:pt idx="3">
                  <c:v>-0.36</c:v>
                </c:pt>
                <c:pt idx="4">
                  <c:v>0.53</c:v>
                </c:pt>
                <c:pt idx="5">
                  <c:v>1.48</c:v>
                </c:pt>
                <c:pt idx="6">
                  <c:v>0.46</c:v>
                </c:pt>
                <c:pt idx="7">
                  <c:v>0.63</c:v>
                </c:pt>
                <c:pt idx="8">
                  <c:v>1.1299999999999999</c:v>
                </c:pt>
                <c:pt idx="9">
                  <c:v>0.42</c:v>
                </c:pt>
                <c:pt idx="10">
                  <c:v>0.38</c:v>
                </c:pt>
                <c:pt idx="11">
                  <c:v>-0.19</c:v>
                </c:pt>
                <c:pt idx="12">
                  <c:v>1.31</c:v>
                </c:pt>
                <c:pt idx="13">
                  <c:v>0.08</c:v>
                </c:pt>
              </c:numCache>
            </c:numRef>
          </c:val>
          <c:extLst>
            <c:ext xmlns:c16="http://schemas.microsoft.com/office/drawing/2014/chart" uri="{C3380CC4-5D6E-409C-BE32-E72D297353CC}">
              <c16:uniqueId val="{00000001-DA65-4AC3-8EDE-557E19EFDE3B}"/>
            </c:ext>
          </c:extLst>
        </c:ser>
        <c:ser>
          <c:idx val="2"/>
          <c:order val="2"/>
          <c:tx>
            <c:strRef>
              <c:f>Sheet1!$D$1</c:f>
              <c:strCache>
                <c:ptCount val="1"/>
                <c:pt idx="0">
                  <c:v>Inventories</c:v>
                </c:pt>
              </c:strCache>
            </c:strRef>
          </c:tx>
          <c:spPr>
            <a:solidFill>
              <a:schemeClr val="accent3"/>
            </a:solidFill>
            <a:ln w="25275">
              <a:noFill/>
            </a:ln>
          </c:spPr>
          <c:invertIfNegative val="0"/>
          <c:cat>
            <c:strRef>
              <c:f>Sheet1!$A$2:$A$15</c:f>
              <c:strCache>
                <c:ptCount val="14"/>
                <c:pt idx="0">
                  <c:v>22Q1</c:v>
                </c:pt>
                <c:pt idx="1">
                  <c:v>22Q2</c:v>
                </c:pt>
                <c:pt idx="2">
                  <c:v>22Q3</c:v>
                </c:pt>
                <c:pt idx="3">
                  <c:v>22Q4</c:v>
                </c:pt>
                <c:pt idx="4">
                  <c:v>23Q1</c:v>
                </c:pt>
                <c:pt idx="5">
                  <c:v>23Q2</c:v>
                </c:pt>
                <c:pt idx="6">
                  <c:v>23Q3</c:v>
                </c:pt>
                <c:pt idx="7">
                  <c:v>23Q4</c:v>
                </c:pt>
                <c:pt idx="8">
                  <c:v>24Q1</c:v>
                </c:pt>
                <c:pt idx="9">
                  <c:v>24Q2</c:v>
                </c:pt>
                <c:pt idx="10">
                  <c:v>24Q3</c:v>
                </c:pt>
                <c:pt idx="11">
                  <c:v>24Q4</c:v>
                </c:pt>
                <c:pt idx="12">
                  <c:v>25Q1</c:v>
                </c:pt>
                <c:pt idx="13">
                  <c:v>25Q2</c:v>
                </c:pt>
              </c:strCache>
            </c:strRef>
          </c:cat>
          <c:val>
            <c:numRef>
              <c:f>Sheet1!$D$2:$D$15</c:f>
              <c:numCache>
                <c:formatCode>General</c:formatCode>
                <c:ptCount val="14"/>
                <c:pt idx="0">
                  <c:v>-0.1</c:v>
                </c:pt>
                <c:pt idx="1">
                  <c:v>-2.0099999999999998</c:v>
                </c:pt>
                <c:pt idx="2">
                  <c:v>-0.72</c:v>
                </c:pt>
                <c:pt idx="3">
                  <c:v>1.44</c:v>
                </c:pt>
                <c:pt idx="4">
                  <c:v>-2.16</c:v>
                </c:pt>
                <c:pt idx="5">
                  <c:v>-0.06</c:v>
                </c:pt>
                <c:pt idx="6">
                  <c:v>1.34</c:v>
                </c:pt>
                <c:pt idx="7">
                  <c:v>-0.47</c:v>
                </c:pt>
                <c:pt idx="8">
                  <c:v>-0.49</c:v>
                </c:pt>
                <c:pt idx="9">
                  <c:v>1.05</c:v>
                </c:pt>
                <c:pt idx="10">
                  <c:v>-0.22</c:v>
                </c:pt>
                <c:pt idx="11">
                  <c:v>-0.84</c:v>
                </c:pt>
                <c:pt idx="12">
                  <c:v>2.59</c:v>
                </c:pt>
                <c:pt idx="13">
                  <c:v>-3.17</c:v>
                </c:pt>
              </c:numCache>
            </c:numRef>
          </c:val>
          <c:extLst>
            <c:ext xmlns:c16="http://schemas.microsoft.com/office/drawing/2014/chart" uri="{C3380CC4-5D6E-409C-BE32-E72D297353CC}">
              <c16:uniqueId val="{00000002-DA65-4AC3-8EDE-557E19EFDE3B}"/>
            </c:ext>
          </c:extLst>
        </c:ser>
        <c:ser>
          <c:idx val="3"/>
          <c:order val="3"/>
          <c:tx>
            <c:strRef>
              <c:f>Sheet1!$E$1</c:f>
              <c:strCache>
                <c:ptCount val="1"/>
                <c:pt idx="0">
                  <c:v>Net exports</c:v>
                </c:pt>
              </c:strCache>
            </c:strRef>
          </c:tx>
          <c:spPr>
            <a:solidFill>
              <a:schemeClr val="accent4"/>
            </a:solidFill>
          </c:spPr>
          <c:invertIfNegative val="0"/>
          <c:cat>
            <c:strRef>
              <c:f>Sheet1!$A$2:$A$15</c:f>
              <c:strCache>
                <c:ptCount val="14"/>
                <c:pt idx="0">
                  <c:v>22Q1</c:v>
                </c:pt>
                <c:pt idx="1">
                  <c:v>22Q2</c:v>
                </c:pt>
                <c:pt idx="2">
                  <c:v>22Q3</c:v>
                </c:pt>
                <c:pt idx="3">
                  <c:v>22Q4</c:v>
                </c:pt>
                <c:pt idx="4">
                  <c:v>23Q1</c:v>
                </c:pt>
                <c:pt idx="5">
                  <c:v>23Q2</c:v>
                </c:pt>
                <c:pt idx="6">
                  <c:v>23Q3</c:v>
                </c:pt>
                <c:pt idx="7">
                  <c:v>23Q4</c:v>
                </c:pt>
                <c:pt idx="8">
                  <c:v>24Q1</c:v>
                </c:pt>
                <c:pt idx="9">
                  <c:v>24Q2</c:v>
                </c:pt>
                <c:pt idx="10">
                  <c:v>24Q3</c:v>
                </c:pt>
                <c:pt idx="11">
                  <c:v>24Q4</c:v>
                </c:pt>
                <c:pt idx="12">
                  <c:v>25Q1</c:v>
                </c:pt>
                <c:pt idx="13">
                  <c:v>25Q2</c:v>
                </c:pt>
              </c:strCache>
            </c:strRef>
          </c:cat>
          <c:val>
            <c:numRef>
              <c:f>Sheet1!$E$2:$E$15</c:f>
              <c:numCache>
                <c:formatCode>General</c:formatCode>
                <c:ptCount val="14"/>
                <c:pt idx="0">
                  <c:v>-2.4</c:v>
                </c:pt>
                <c:pt idx="1">
                  <c:v>0.5</c:v>
                </c:pt>
                <c:pt idx="2">
                  <c:v>2.5</c:v>
                </c:pt>
                <c:pt idx="3">
                  <c:v>0.56000000000000005</c:v>
                </c:pt>
                <c:pt idx="4">
                  <c:v>0.33</c:v>
                </c:pt>
                <c:pt idx="5">
                  <c:v>-0.11</c:v>
                </c:pt>
                <c:pt idx="6">
                  <c:v>-0.1</c:v>
                </c:pt>
                <c:pt idx="7">
                  <c:v>0.09</c:v>
                </c:pt>
                <c:pt idx="8">
                  <c:v>-0.61</c:v>
                </c:pt>
                <c:pt idx="9">
                  <c:v>-0.9</c:v>
                </c:pt>
                <c:pt idx="10">
                  <c:v>-0.43</c:v>
                </c:pt>
                <c:pt idx="11">
                  <c:v>0.26</c:v>
                </c:pt>
                <c:pt idx="12">
                  <c:v>-4.6100000000000003</c:v>
                </c:pt>
                <c:pt idx="13">
                  <c:v>4.99</c:v>
                </c:pt>
              </c:numCache>
            </c:numRef>
          </c:val>
          <c:extLst>
            <c:ext xmlns:c16="http://schemas.microsoft.com/office/drawing/2014/chart" uri="{C3380CC4-5D6E-409C-BE32-E72D297353CC}">
              <c16:uniqueId val="{00000003-DA65-4AC3-8EDE-557E19EFDE3B}"/>
            </c:ext>
          </c:extLst>
        </c:ser>
        <c:ser>
          <c:idx val="4"/>
          <c:order val="4"/>
          <c:tx>
            <c:strRef>
              <c:f>Sheet1!$F$1</c:f>
              <c:strCache>
                <c:ptCount val="1"/>
                <c:pt idx="0">
                  <c:v>Government</c:v>
                </c:pt>
              </c:strCache>
            </c:strRef>
          </c:tx>
          <c:spPr>
            <a:solidFill>
              <a:schemeClr val="accent5"/>
            </a:solidFill>
          </c:spPr>
          <c:invertIfNegative val="0"/>
          <c:cat>
            <c:strRef>
              <c:f>Sheet1!$A$2:$A$15</c:f>
              <c:strCache>
                <c:ptCount val="14"/>
                <c:pt idx="0">
                  <c:v>22Q1</c:v>
                </c:pt>
                <c:pt idx="1">
                  <c:v>22Q2</c:v>
                </c:pt>
                <c:pt idx="2">
                  <c:v>22Q3</c:v>
                </c:pt>
                <c:pt idx="3">
                  <c:v>22Q4</c:v>
                </c:pt>
                <c:pt idx="4">
                  <c:v>23Q1</c:v>
                </c:pt>
                <c:pt idx="5">
                  <c:v>23Q2</c:v>
                </c:pt>
                <c:pt idx="6">
                  <c:v>23Q3</c:v>
                </c:pt>
                <c:pt idx="7">
                  <c:v>23Q4</c:v>
                </c:pt>
                <c:pt idx="8">
                  <c:v>24Q1</c:v>
                </c:pt>
                <c:pt idx="9">
                  <c:v>24Q2</c:v>
                </c:pt>
                <c:pt idx="10">
                  <c:v>24Q3</c:v>
                </c:pt>
                <c:pt idx="11">
                  <c:v>24Q4</c:v>
                </c:pt>
                <c:pt idx="12">
                  <c:v>25Q1</c:v>
                </c:pt>
                <c:pt idx="13">
                  <c:v>25Q2</c:v>
                </c:pt>
              </c:strCache>
            </c:strRef>
          </c:cat>
          <c:val>
            <c:numRef>
              <c:f>Sheet1!$F$2:$F$15</c:f>
              <c:numCache>
                <c:formatCode>General</c:formatCode>
                <c:ptCount val="14"/>
                <c:pt idx="0">
                  <c:v>-0.6</c:v>
                </c:pt>
                <c:pt idx="1">
                  <c:v>-0.27</c:v>
                </c:pt>
                <c:pt idx="2">
                  <c:v>0.26</c:v>
                </c:pt>
                <c:pt idx="3">
                  <c:v>0.9</c:v>
                </c:pt>
                <c:pt idx="4">
                  <c:v>0.84</c:v>
                </c:pt>
                <c:pt idx="5">
                  <c:v>0.48</c:v>
                </c:pt>
                <c:pt idx="6">
                  <c:v>0.94</c:v>
                </c:pt>
                <c:pt idx="7">
                  <c:v>0.61</c:v>
                </c:pt>
                <c:pt idx="8">
                  <c:v>0.3</c:v>
                </c:pt>
                <c:pt idx="9">
                  <c:v>0.52</c:v>
                </c:pt>
                <c:pt idx="10">
                  <c:v>0.86</c:v>
                </c:pt>
                <c:pt idx="11">
                  <c:v>0.52</c:v>
                </c:pt>
                <c:pt idx="12">
                  <c:v>-0.1</c:v>
                </c:pt>
                <c:pt idx="13">
                  <c:v>0.08</c:v>
                </c:pt>
              </c:numCache>
            </c:numRef>
          </c:val>
          <c:extLst>
            <c:ext xmlns:c16="http://schemas.microsoft.com/office/drawing/2014/chart" uri="{C3380CC4-5D6E-409C-BE32-E72D297353CC}">
              <c16:uniqueId val="{00000004-DA65-4AC3-8EDE-557E19EFDE3B}"/>
            </c:ext>
          </c:extLst>
        </c:ser>
        <c:dLbls>
          <c:showLegendKey val="0"/>
          <c:showVal val="0"/>
          <c:showCatName val="0"/>
          <c:showSerName val="0"/>
          <c:showPercent val="0"/>
          <c:showBubbleSize val="0"/>
        </c:dLbls>
        <c:gapWidth val="50"/>
        <c:overlap val="100"/>
        <c:axId val="496921872"/>
        <c:axId val="496925136"/>
      </c:barChart>
      <c:lineChart>
        <c:grouping val="standard"/>
        <c:varyColors val="0"/>
        <c:ser>
          <c:idx val="5"/>
          <c:order val="5"/>
          <c:tx>
            <c:strRef>
              <c:f>Sheet1!$G$1</c:f>
              <c:strCache>
                <c:ptCount val="1"/>
                <c:pt idx="0">
                  <c:v>GDP</c:v>
                </c:pt>
              </c:strCache>
            </c:strRef>
          </c:tx>
          <c:spPr>
            <a:ln w="44450"/>
          </c:spPr>
          <c:marker>
            <c:symbol val="none"/>
          </c:marker>
          <c:cat>
            <c:strRef>
              <c:f>Sheet1!$A$2:$A$15</c:f>
              <c:strCache>
                <c:ptCount val="14"/>
                <c:pt idx="0">
                  <c:v>22Q1</c:v>
                </c:pt>
                <c:pt idx="1">
                  <c:v>22Q2</c:v>
                </c:pt>
                <c:pt idx="2">
                  <c:v>22Q3</c:v>
                </c:pt>
                <c:pt idx="3">
                  <c:v>22Q4</c:v>
                </c:pt>
                <c:pt idx="4">
                  <c:v>23Q1</c:v>
                </c:pt>
                <c:pt idx="5">
                  <c:v>23Q2</c:v>
                </c:pt>
                <c:pt idx="6">
                  <c:v>23Q3</c:v>
                </c:pt>
                <c:pt idx="7">
                  <c:v>23Q4</c:v>
                </c:pt>
                <c:pt idx="8">
                  <c:v>24Q1</c:v>
                </c:pt>
                <c:pt idx="9">
                  <c:v>24Q2</c:v>
                </c:pt>
                <c:pt idx="10">
                  <c:v>24Q3</c:v>
                </c:pt>
                <c:pt idx="11">
                  <c:v>24Q4</c:v>
                </c:pt>
                <c:pt idx="12">
                  <c:v>25Q1</c:v>
                </c:pt>
                <c:pt idx="13">
                  <c:v>25Q2</c:v>
                </c:pt>
              </c:strCache>
            </c:strRef>
          </c:cat>
          <c:val>
            <c:numRef>
              <c:f>Sheet1!$G$2:$G$15</c:f>
              <c:numCache>
                <c:formatCode>General</c:formatCode>
                <c:ptCount val="14"/>
                <c:pt idx="0">
                  <c:v>-1.03</c:v>
                </c:pt>
                <c:pt idx="1">
                  <c:v>0.28000000000000003</c:v>
                </c:pt>
                <c:pt idx="2">
                  <c:v>2.72</c:v>
                </c:pt>
                <c:pt idx="3">
                  <c:v>3.35</c:v>
                </c:pt>
                <c:pt idx="4">
                  <c:v>2.8</c:v>
                </c:pt>
                <c:pt idx="5">
                  <c:v>2.4500000000000002</c:v>
                </c:pt>
                <c:pt idx="6">
                  <c:v>4.3600000000000003</c:v>
                </c:pt>
                <c:pt idx="7">
                  <c:v>3.19</c:v>
                </c:pt>
                <c:pt idx="8">
                  <c:v>1.63</c:v>
                </c:pt>
                <c:pt idx="9">
                  <c:v>2.99</c:v>
                </c:pt>
                <c:pt idx="10">
                  <c:v>3.07</c:v>
                </c:pt>
                <c:pt idx="11">
                  <c:v>2.4500000000000002</c:v>
                </c:pt>
                <c:pt idx="12">
                  <c:v>-0.5</c:v>
                </c:pt>
                <c:pt idx="13">
                  <c:v>2.97</c:v>
                </c:pt>
              </c:numCache>
            </c:numRef>
          </c:val>
          <c:smooth val="0"/>
          <c:extLst>
            <c:ext xmlns:c16="http://schemas.microsoft.com/office/drawing/2014/chart" uri="{C3380CC4-5D6E-409C-BE32-E72D297353CC}">
              <c16:uniqueId val="{00000000-7314-4D2C-B271-5CA67D5581EF}"/>
            </c:ext>
          </c:extLst>
        </c:ser>
        <c:dLbls>
          <c:showLegendKey val="0"/>
          <c:showVal val="0"/>
          <c:showCatName val="0"/>
          <c:showSerName val="0"/>
          <c:showPercent val="0"/>
          <c:showBubbleSize val="0"/>
        </c:dLbls>
        <c:marker val="1"/>
        <c:smooth val="0"/>
        <c:axId val="496921872"/>
        <c:axId val="496925136"/>
      </c:lineChart>
      <c:catAx>
        <c:axId val="496921872"/>
        <c:scaling>
          <c:orientation val="minMax"/>
        </c:scaling>
        <c:delete val="0"/>
        <c:axPos val="b"/>
        <c:numFmt formatCode="General" sourceLinked="1"/>
        <c:majorTickMark val="cross"/>
        <c:minorTickMark val="none"/>
        <c:tickLblPos val="low"/>
        <c:spPr>
          <a:ln w="12637">
            <a:noFill/>
            <a:prstDash val="solid"/>
          </a:ln>
        </c:spPr>
        <c:txPr>
          <a:bodyPr rot="0" vert="horz"/>
          <a:lstStyle/>
          <a:p>
            <a:pPr>
              <a:defRPr sz="1500" b="0" i="0" u="none" strike="noStrike" baseline="0">
                <a:solidFill>
                  <a:schemeClr val="tx1"/>
                </a:solidFill>
                <a:latin typeface="+mn-lt"/>
                <a:ea typeface="Arial"/>
                <a:cs typeface="Arial"/>
              </a:defRPr>
            </a:pPr>
            <a:endParaRPr lang="en-US"/>
          </a:p>
        </c:txPr>
        <c:crossAx val="496925136"/>
        <c:crosses val="autoZero"/>
        <c:auto val="1"/>
        <c:lblAlgn val="ctr"/>
        <c:lblOffset val="100"/>
        <c:noMultiLvlLbl val="0"/>
      </c:catAx>
      <c:valAx>
        <c:axId val="496925136"/>
        <c:scaling>
          <c:orientation val="minMax"/>
        </c:scaling>
        <c:delete val="0"/>
        <c:axPos val="l"/>
        <c:majorGridlines>
          <c:spPr>
            <a:ln w="9525">
              <a:solidFill>
                <a:srgbClr val="D9D9D9"/>
              </a:solidFill>
              <a:prstDash val="solid"/>
            </a:ln>
          </c:spPr>
        </c:majorGridlines>
        <c:numFmt formatCode="General" sourceLinked="1"/>
        <c:majorTickMark val="cross"/>
        <c:minorTickMark val="none"/>
        <c:tickLblPos val="nextTo"/>
        <c:spPr>
          <a:ln w="12637">
            <a:noFill/>
            <a:prstDash val="solid"/>
          </a:ln>
        </c:spPr>
        <c:txPr>
          <a:bodyPr rot="0" vert="horz"/>
          <a:lstStyle/>
          <a:p>
            <a:pPr>
              <a:defRPr sz="1500" b="0" i="0" u="none" strike="noStrike" baseline="0">
                <a:solidFill>
                  <a:schemeClr val="tx1"/>
                </a:solidFill>
                <a:latin typeface="+mn-lt"/>
                <a:ea typeface="Arial"/>
                <a:cs typeface="Arial"/>
              </a:defRPr>
            </a:pPr>
            <a:endParaRPr lang="en-US"/>
          </a:p>
        </c:txPr>
        <c:crossAx val="496921872"/>
        <c:crosses val="autoZero"/>
        <c:crossBetween val="between"/>
      </c:valAx>
      <c:spPr>
        <a:noFill/>
        <a:ln w="12637">
          <a:noFill/>
          <a:prstDash val="solid"/>
        </a:ln>
      </c:spPr>
    </c:plotArea>
    <c:legend>
      <c:legendPos val="b"/>
      <c:overlay val="0"/>
      <c:spPr>
        <a:noFill/>
        <a:ln w="25275">
          <a:noFill/>
        </a:ln>
      </c:spPr>
      <c:txPr>
        <a:bodyPr/>
        <a:lstStyle/>
        <a:p>
          <a:pPr>
            <a:defRPr sz="1500" b="0" i="0" u="none" strike="noStrike" baseline="0">
              <a:solidFill>
                <a:schemeClr val="tx1"/>
              </a:solidFill>
              <a:latin typeface="+mn-lt"/>
              <a:ea typeface="Arial"/>
              <a:cs typeface="Arial"/>
            </a:defRPr>
          </a:pPr>
          <a:endParaRPr lang="en-US"/>
        </a:p>
      </c:txPr>
    </c:legend>
    <c:plotVisOnly val="1"/>
    <c:dispBlanksAs val="gap"/>
    <c:showDLblsOverMax val="0"/>
  </c:chart>
  <c:spPr>
    <a:noFill/>
    <a:ln>
      <a:noFill/>
    </a:ln>
  </c:spPr>
  <c:txPr>
    <a:bodyPr/>
    <a:lstStyle/>
    <a:p>
      <a:pPr>
        <a:defRPr sz="1916" b="1" i="0" u="none" strike="noStrike" baseline="0">
          <a:solidFill>
            <a:schemeClr val="tx1"/>
          </a:solidFill>
          <a:latin typeface="Arial"/>
          <a:ea typeface="Arial"/>
          <a:cs typeface="Arial"/>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7.6891322178477689E-2"/>
          <c:y val="7.109915559197634E-2"/>
          <c:w val="0.86818454724409444"/>
          <c:h val="0.75749869283959825"/>
        </c:manualLayout>
      </c:layout>
      <c:lineChart>
        <c:grouping val="standard"/>
        <c:varyColors val="0"/>
        <c:ser>
          <c:idx val="6"/>
          <c:order val="0"/>
          <c:tx>
            <c:strRef>
              <c:f>Sheet1!$P$3</c:f>
              <c:strCache>
                <c:ptCount val="1"/>
                <c:pt idx="0">
                  <c:v>2000</c:v>
                </c:pt>
              </c:strCache>
            </c:strRef>
          </c:tx>
          <c:spPr>
            <a:ln w="31750">
              <a:solidFill>
                <a:schemeClr val="bg2">
                  <a:alpha val="40000"/>
                </a:schemeClr>
              </a:solidFill>
            </a:ln>
          </c:spPr>
          <c:marker>
            <c:symbol val="none"/>
          </c:marker>
          <c:cat>
            <c:numRef>
              <c:f>Sheet1!$O$4:$O$15</c:f>
              <c:numCache>
                <c:formatCode>d\-mmm\-yy</c:formatCode>
                <c:ptCount val="7"/>
                <c:pt idx="0">
                  <c:v>36526</c:v>
                </c:pt>
                <c:pt idx="1">
                  <c:v>36557</c:v>
                </c:pt>
                <c:pt idx="2">
                  <c:v>36586</c:v>
                </c:pt>
                <c:pt idx="3">
                  <c:v>36617</c:v>
                </c:pt>
                <c:pt idx="4">
                  <c:v>36647</c:v>
                </c:pt>
                <c:pt idx="5">
                  <c:v>36678</c:v>
                </c:pt>
                <c:pt idx="6">
                  <c:v>36708</c:v>
                </c:pt>
              </c:numCache>
              <c:extLst/>
            </c:numRef>
          </c:cat>
          <c:val>
            <c:numRef>
              <c:f>Sheet1!$P$4:$P$15</c:f>
              <c:numCache>
                <c:formatCode>#,##0.00</c:formatCode>
                <c:ptCount val="7"/>
                <c:pt idx="0">
                  <c:v>0.71</c:v>
                </c:pt>
                <c:pt idx="1">
                  <c:v>1.66</c:v>
                </c:pt>
                <c:pt idx="2">
                  <c:v>2.16</c:v>
                </c:pt>
                <c:pt idx="3">
                  <c:v>2.13</c:v>
                </c:pt>
                <c:pt idx="4">
                  <c:v>2.52</c:v>
                </c:pt>
                <c:pt idx="5">
                  <c:v>2.73</c:v>
                </c:pt>
                <c:pt idx="6">
                  <c:v>2.8</c:v>
                </c:pt>
              </c:numCache>
              <c:extLst/>
            </c:numRef>
          </c:val>
          <c:smooth val="0"/>
          <c:extLst>
            <c:ext xmlns:c16="http://schemas.microsoft.com/office/drawing/2014/chart" uri="{C3380CC4-5D6E-409C-BE32-E72D297353CC}">
              <c16:uniqueId val="{00000003-769D-4EB2-80C3-7B9F68878A83}"/>
            </c:ext>
          </c:extLst>
        </c:ser>
        <c:ser>
          <c:idx val="5"/>
          <c:order val="1"/>
          <c:tx>
            <c:strRef>
              <c:f>Sheet1!$Q$3</c:f>
              <c:strCache>
                <c:ptCount val="1"/>
                <c:pt idx="0">
                  <c:v>2001</c:v>
                </c:pt>
              </c:strCache>
            </c:strRef>
          </c:tx>
          <c:spPr>
            <a:ln w="31750">
              <a:solidFill>
                <a:schemeClr val="bg2">
                  <a:alpha val="40000"/>
                </a:schemeClr>
              </a:solidFill>
            </a:ln>
          </c:spPr>
          <c:marker>
            <c:symbol val="none"/>
          </c:marker>
          <c:cat>
            <c:numRef>
              <c:f>Sheet1!$O$4:$O$15</c:f>
              <c:numCache>
                <c:formatCode>d\-mmm\-yy</c:formatCode>
                <c:ptCount val="7"/>
                <c:pt idx="0">
                  <c:v>36526</c:v>
                </c:pt>
                <c:pt idx="1">
                  <c:v>36557</c:v>
                </c:pt>
                <c:pt idx="2">
                  <c:v>36586</c:v>
                </c:pt>
                <c:pt idx="3">
                  <c:v>36617</c:v>
                </c:pt>
                <c:pt idx="4">
                  <c:v>36647</c:v>
                </c:pt>
                <c:pt idx="5">
                  <c:v>36678</c:v>
                </c:pt>
                <c:pt idx="6">
                  <c:v>36708</c:v>
                </c:pt>
              </c:numCache>
              <c:extLst/>
            </c:numRef>
          </c:cat>
          <c:val>
            <c:numRef>
              <c:f>Sheet1!$Q$4:$Q$15</c:f>
              <c:numCache>
                <c:formatCode>#,##0.00</c:formatCode>
                <c:ptCount val="7"/>
                <c:pt idx="0">
                  <c:v>0.36</c:v>
                </c:pt>
                <c:pt idx="1">
                  <c:v>0.41</c:v>
                </c:pt>
                <c:pt idx="2">
                  <c:v>0.32</c:v>
                </c:pt>
                <c:pt idx="3">
                  <c:v>0.26</c:v>
                </c:pt>
                <c:pt idx="4">
                  <c:v>0.69</c:v>
                </c:pt>
                <c:pt idx="5">
                  <c:v>0.75</c:v>
                </c:pt>
                <c:pt idx="6">
                  <c:v>0.96</c:v>
                </c:pt>
              </c:numCache>
              <c:extLst/>
            </c:numRef>
          </c:val>
          <c:smooth val="0"/>
          <c:extLst>
            <c:ext xmlns:c16="http://schemas.microsoft.com/office/drawing/2014/chart" uri="{C3380CC4-5D6E-409C-BE32-E72D297353CC}">
              <c16:uniqueId val="{00000002-769D-4EB2-80C3-7B9F68878A83}"/>
            </c:ext>
          </c:extLst>
        </c:ser>
        <c:ser>
          <c:idx val="4"/>
          <c:order val="2"/>
          <c:tx>
            <c:strRef>
              <c:f>Sheet1!$R$3</c:f>
              <c:strCache>
                <c:ptCount val="1"/>
                <c:pt idx="0">
                  <c:v>2002</c:v>
                </c:pt>
              </c:strCache>
            </c:strRef>
          </c:tx>
          <c:spPr>
            <a:ln w="31750">
              <a:solidFill>
                <a:schemeClr val="bg2">
                  <a:alpha val="40000"/>
                </a:schemeClr>
              </a:solidFill>
            </a:ln>
          </c:spPr>
          <c:marker>
            <c:symbol val="none"/>
          </c:marker>
          <c:cat>
            <c:numRef>
              <c:f>Sheet1!$O$4:$O$15</c:f>
              <c:numCache>
                <c:formatCode>d\-mmm\-yy</c:formatCode>
                <c:ptCount val="7"/>
                <c:pt idx="0">
                  <c:v>36526</c:v>
                </c:pt>
                <c:pt idx="1">
                  <c:v>36557</c:v>
                </c:pt>
                <c:pt idx="2">
                  <c:v>36586</c:v>
                </c:pt>
                <c:pt idx="3">
                  <c:v>36617</c:v>
                </c:pt>
                <c:pt idx="4">
                  <c:v>36647</c:v>
                </c:pt>
                <c:pt idx="5">
                  <c:v>36678</c:v>
                </c:pt>
                <c:pt idx="6">
                  <c:v>36708</c:v>
                </c:pt>
              </c:numCache>
              <c:extLst/>
            </c:numRef>
          </c:cat>
          <c:val>
            <c:numRef>
              <c:f>Sheet1!$R$4:$R$15</c:f>
              <c:numCache>
                <c:formatCode>#,##0.00</c:formatCode>
                <c:ptCount val="7"/>
                <c:pt idx="0">
                  <c:v>-0.03</c:v>
                </c:pt>
                <c:pt idx="1">
                  <c:v>0.36</c:v>
                </c:pt>
                <c:pt idx="2">
                  <c:v>0.34</c:v>
                </c:pt>
                <c:pt idx="3">
                  <c:v>0.88</c:v>
                </c:pt>
                <c:pt idx="4">
                  <c:v>0.49</c:v>
                </c:pt>
                <c:pt idx="5">
                  <c:v>0.82</c:v>
                </c:pt>
                <c:pt idx="6">
                  <c:v>1.49</c:v>
                </c:pt>
              </c:numCache>
              <c:extLst/>
            </c:numRef>
          </c:val>
          <c:smooth val="0"/>
          <c:extLst>
            <c:ext xmlns:c16="http://schemas.microsoft.com/office/drawing/2014/chart" uri="{C3380CC4-5D6E-409C-BE32-E72D297353CC}">
              <c16:uniqueId val="{00000001-769D-4EB2-80C3-7B9F68878A83}"/>
            </c:ext>
          </c:extLst>
        </c:ser>
        <c:ser>
          <c:idx val="0"/>
          <c:order val="3"/>
          <c:tx>
            <c:strRef>
              <c:f>Sheet1!$S$3</c:f>
              <c:strCache>
                <c:ptCount val="1"/>
                <c:pt idx="0">
                  <c:v>2003</c:v>
                </c:pt>
              </c:strCache>
            </c:strRef>
          </c:tx>
          <c:spPr>
            <a:ln w="31750">
              <a:solidFill>
                <a:schemeClr val="bg2">
                  <a:alpha val="40000"/>
                </a:schemeClr>
              </a:solidFill>
            </a:ln>
          </c:spPr>
          <c:marker>
            <c:symbol val="none"/>
          </c:marker>
          <c:cat>
            <c:numRef>
              <c:f>Sheet1!$O$4:$O$15</c:f>
              <c:numCache>
                <c:formatCode>d\-mmm\-yy</c:formatCode>
                <c:ptCount val="7"/>
                <c:pt idx="0">
                  <c:v>36526</c:v>
                </c:pt>
                <c:pt idx="1">
                  <c:v>36557</c:v>
                </c:pt>
                <c:pt idx="2">
                  <c:v>36586</c:v>
                </c:pt>
                <c:pt idx="3">
                  <c:v>36617</c:v>
                </c:pt>
                <c:pt idx="4">
                  <c:v>36647</c:v>
                </c:pt>
                <c:pt idx="5">
                  <c:v>36678</c:v>
                </c:pt>
                <c:pt idx="6">
                  <c:v>36708</c:v>
                </c:pt>
              </c:numCache>
              <c:extLst/>
            </c:numRef>
          </c:cat>
          <c:val>
            <c:numRef>
              <c:f>Sheet1!$S$4:$S$15</c:f>
              <c:numCache>
                <c:formatCode>#,##0.00</c:formatCode>
                <c:ptCount val="7"/>
                <c:pt idx="0">
                  <c:v>0.52</c:v>
                </c:pt>
                <c:pt idx="1">
                  <c:v>0.19</c:v>
                </c:pt>
                <c:pt idx="2">
                  <c:v>0.77</c:v>
                </c:pt>
                <c:pt idx="3">
                  <c:v>1.24</c:v>
                </c:pt>
                <c:pt idx="4">
                  <c:v>1.57</c:v>
                </c:pt>
                <c:pt idx="5">
                  <c:v>2.11</c:v>
                </c:pt>
                <c:pt idx="6">
                  <c:v>2.58</c:v>
                </c:pt>
              </c:numCache>
              <c:extLst/>
            </c:numRef>
          </c:val>
          <c:smooth val="0"/>
          <c:extLst xmlns:c15="http://schemas.microsoft.com/office/drawing/2012/chart">
            <c:ext xmlns:c16="http://schemas.microsoft.com/office/drawing/2014/chart" uri="{C3380CC4-5D6E-409C-BE32-E72D297353CC}">
              <c16:uniqueId val="{00000000-B4CC-40AB-941B-C5B45923FAA8}"/>
            </c:ext>
          </c:extLst>
        </c:ser>
        <c:ser>
          <c:idx val="2"/>
          <c:order val="4"/>
          <c:tx>
            <c:strRef>
              <c:f>Sheet1!$T$3</c:f>
              <c:strCache>
                <c:ptCount val="1"/>
                <c:pt idx="0">
                  <c:v>2004</c:v>
                </c:pt>
              </c:strCache>
            </c:strRef>
          </c:tx>
          <c:spPr>
            <a:ln w="31750">
              <a:solidFill>
                <a:schemeClr val="bg2">
                  <a:alpha val="40000"/>
                </a:schemeClr>
              </a:solidFill>
            </a:ln>
          </c:spPr>
          <c:marker>
            <c:symbol val="none"/>
          </c:marker>
          <c:cat>
            <c:numRef>
              <c:f>Sheet1!$O$4:$O$15</c:f>
              <c:numCache>
                <c:formatCode>d\-mmm\-yy</c:formatCode>
                <c:ptCount val="7"/>
                <c:pt idx="0">
                  <c:v>36526</c:v>
                </c:pt>
                <c:pt idx="1">
                  <c:v>36557</c:v>
                </c:pt>
                <c:pt idx="2">
                  <c:v>36586</c:v>
                </c:pt>
                <c:pt idx="3">
                  <c:v>36617</c:v>
                </c:pt>
                <c:pt idx="4">
                  <c:v>36647</c:v>
                </c:pt>
                <c:pt idx="5">
                  <c:v>36678</c:v>
                </c:pt>
                <c:pt idx="6">
                  <c:v>36708</c:v>
                </c:pt>
              </c:numCache>
              <c:extLst/>
            </c:numRef>
          </c:cat>
          <c:val>
            <c:numRef>
              <c:f>Sheet1!$T$4:$T$15</c:f>
              <c:numCache>
                <c:formatCode>#,##0.00</c:formatCode>
                <c:ptCount val="7"/>
                <c:pt idx="0">
                  <c:v>0.6</c:v>
                </c:pt>
                <c:pt idx="1">
                  <c:v>0.81</c:v>
                </c:pt>
                <c:pt idx="2">
                  <c:v>1.38</c:v>
                </c:pt>
                <c:pt idx="3">
                  <c:v>1.3</c:v>
                </c:pt>
                <c:pt idx="4">
                  <c:v>1.83</c:v>
                </c:pt>
                <c:pt idx="5">
                  <c:v>1.31</c:v>
                </c:pt>
                <c:pt idx="6">
                  <c:v>2.2000000000000002</c:v>
                </c:pt>
              </c:numCache>
              <c:extLst/>
            </c:numRef>
          </c:val>
          <c:smooth val="0"/>
          <c:extLst>
            <c:ext xmlns:c16="http://schemas.microsoft.com/office/drawing/2014/chart" uri="{C3380CC4-5D6E-409C-BE32-E72D297353CC}">
              <c16:uniqueId val="{00000000-0B40-40C9-834D-B69C3B380CBA}"/>
            </c:ext>
          </c:extLst>
        </c:ser>
        <c:ser>
          <c:idx val="1"/>
          <c:order val="5"/>
          <c:tx>
            <c:strRef>
              <c:f>Sheet1!$U$3</c:f>
              <c:strCache>
                <c:ptCount val="1"/>
                <c:pt idx="0">
                  <c:v>2005</c:v>
                </c:pt>
              </c:strCache>
            </c:strRef>
          </c:tx>
          <c:spPr>
            <a:ln w="31750">
              <a:solidFill>
                <a:schemeClr val="bg2">
                  <a:alpha val="40000"/>
                </a:schemeClr>
              </a:solidFill>
            </a:ln>
          </c:spPr>
          <c:marker>
            <c:symbol val="none"/>
          </c:marker>
          <c:cat>
            <c:numRef>
              <c:f>Sheet1!$O$4:$O$15</c:f>
              <c:numCache>
                <c:formatCode>d\-mmm\-yy</c:formatCode>
                <c:ptCount val="7"/>
                <c:pt idx="0">
                  <c:v>36526</c:v>
                </c:pt>
                <c:pt idx="1">
                  <c:v>36557</c:v>
                </c:pt>
                <c:pt idx="2">
                  <c:v>36586</c:v>
                </c:pt>
                <c:pt idx="3">
                  <c:v>36617</c:v>
                </c:pt>
                <c:pt idx="4">
                  <c:v>36647</c:v>
                </c:pt>
                <c:pt idx="5">
                  <c:v>36678</c:v>
                </c:pt>
                <c:pt idx="6">
                  <c:v>36708</c:v>
                </c:pt>
              </c:numCache>
              <c:extLst/>
            </c:numRef>
          </c:cat>
          <c:val>
            <c:numRef>
              <c:f>Sheet1!$U$4:$U$15</c:f>
              <c:numCache>
                <c:formatCode>#,##0.00</c:formatCode>
                <c:ptCount val="7"/>
                <c:pt idx="0">
                  <c:v>0.28999999999999998</c:v>
                </c:pt>
                <c:pt idx="1">
                  <c:v>0.73</c:v>
                </c:pt>
                <c:pt idx="2">
                  <c:v>0.89</c:v>
                </c:pt>
                <c:pt idx="3">
                  <c:v>1.55</c:v>
                </c:pt>
                <c:pt idx="4">
                  <c:v>1.41</c:v>
                </c:pt>
                <c:pt idx="5">
                  <c:v>2.2999999999999998</c:v>
                </c:pt>
                <c:pt idx="6">
                  <c:v>3.03</c:v>
                </c:pt>
              </c:numCache>
              <c:extLst/>
            </c:numRef>
          </c:val>
          <c:smooth val="0"/>
          <c:extLst>
            <c:ext xmlns:c16="http://schemas.microsoft.com/office/drawing/2014/chart" uri="{C3380CC4-5D6E-409C-BE32-E72D297353CC}">
              <c16:uniqueId val="{00000001-B4CC-40AB-941B-C5B45923FAA8}"/>
            </c:ext>
          </c:extLst>
        </c:ser>
        <c:ser>
          <c:idx val="3"/>
          <c:order val="6"/>
          <c:tx>
            <c:strRef>
              <c:f>Sheet1!$V$3</c:f>
              <c:strCache>
                <c:ptCount val="1"/>
                <c:pt idx="0">
                  <c:v>2006</c:v>
                </c:pt>
              </c:strCache>
            </c:strRef>
          </c:tx>
          <c:spPr>
            <a:ln w="31750">
              <a:solidFill>
                <a:schemeClr val="bg2">
                  <a:alpha val="40000"/>
                </a:schemeClr>
              </a:solidFill>
            </a:ln>
          </c:spPr>
          <c:marker>
            <c:symbol val="none"/>
          </c:marker>
          <c:cat>
            <c:numRef>
              <c:f>Sheet1!$O$4:$O$15</c:f>
              <c:numCache>
                <c:formatCode>d\-mmm\-yy</c:formatCode>
                <c:ptCount val="7"/>
                <c:pt idx="0">
                  <c:v>36526</c:v>
                </c:pt>
                <c:pt idx="1">
                  <c:v>36557</c:v>
                </c:pt>
                <c:pt idx="2">
                  <c:v>36586</c:v>
                </c:pt>
                <c:pt idx="3">
                  <c:v>36617</c:v>
                </c:pt>
                <c:pt idx="4">
                  <c:v>36647</c:v>
                </c:pt>
                <c:pt idx="5">
                  <c:v>36678</c:v>
                </c:pt>
                <c:pt idx="6">
                  <c:v>36708</c:v>
                </c:pt>
              </c:numCache>
              <c:extLst/>
            </c:numRef>
          </c:cat>
          <c:val>
            <c:numRef>
              <c:f>Sheet1!$V$4:$V$15</c:f>
              <c:numCache>
                <c:formatCode>General</c:formatCode>
                <c:ptCount val="7"/>
                <c:pt idx="0">
                  <c:v>0.88</c:v>
                </c:pt>
                <c:pt idx="1">
                  <c:v>1.0900000000000001</c:v>
                </c:pt>
                <c:pt idx="2">
                  <c:v>1.3</c:v>
                </c:pt>
                <c:pt idx="3">
                  <c:v>1.48</c:v>
                </c:pt>
                <c:pt idx="4">
                  <c:v>1.65</c:v>
                </c:pt>
                <c:pt idx="5">
                  <c:v>1.71</c:v>
                </c:pt>
                <c:pt idx="6">
                  <c:v>2.2799999999999998</c:v>
                </c:pt>
              </c:numCache>
              <c:extLst/>
            </c:numRef>
          </c:val>
          <c:smooth val="0"/>
          <c:extLst xmlns:c15="http://schemas.microsoft.com/office/drawing/2012/chart">
            <c:ext xmlns:c16="http://schemas.microsoft.com/office/drawing/2014/chart" uri="{C3380CC4-5D6E-409C-BE32-E72D297353CC}">
              <c16:uniqueId val="{00000000-769D-4EB2-80C3-7B9F68878A83}"/>
            </c:ext>
          </c:extLst>
        </c:ser>
        <c:ser>
          <c:idx val="7"/>
          <c:order val="7"/>
          <c:tx>
            <c:strRef>
              <c:f>Sheet1!$W$3</c:f>
              <c:strCache>
                <c:ptCount val="1"/>
                <c:pt idx="0">
                  <c:v>2007</c:v>
                </c:pt>
              </c:strCache>
            </c:strRef>
          </c:tx>
          <c:spPr>
            <a:ln w="31750">
              <a:solidFill>
                <a:schemeClr val="bg2">
                  <a:alpha val="40000"/>
                </a:schemeClr>
              </a:solidFill>
            </a:ln>
          </c:spPr>
          <c:marker>
            <c:symbol val="none"/>
          </c:marker>
          <c:cat>
            <c:numRef>
              <c:f>Sheet1!$O$4:$O$15</c:f>
              <c:numCache>
                <c:formatCode>d\-mmm\-yy</c:formatCode>
                <c:ptCount val="7"/>
                <c:pt idx="0">
                  <c:v>36526</c:v>
                </c:pt>
                <c:pt idx="1">
                  <c:v>36557</c:v>
                </c:pt>
                <c:pt idx="2">
                  <c:v>36586</c:v>
                </c:pt>
                <c:pt idx="3">
                  <c:v>36617</c:v>
                </c:pt>
                <c:pt idx="4">
                  <c:v>36647</c:v>
                </c:pt>
                <c:pt idx="5">
                  <c:v>36678</c:v>
                </c:pt>
                <c:pt idx="6">
                  <c:v>36708</c:v>
                </c:pt>
              </c:numCache>
              <c:extLst/>
            </c:numRef>
          </c:cat>
          <c:val>
            <c:numRef>
              <c:f>Sheet1!$W$4:$W$15</c:f>
              <c:numCache>
                <c:formatCode>General</c:formatCode>
                <c:ptCount val="7"/>
                <c:pt idx="0">
                  <c:v>0.6</c:v>
                </c:pt>
                <c:pt idx="1">
                  <c:v>0.56999999999999995</c:v>
                </c:pt>
                <c:pt idx="2">
                  <c:v>0.68</c:v>
                </c:pt>
                <c:pt idx="3">
                  <c:v>0.78</c:v>
                </c:pt>
                <c:pt idx="4">
                  <c:v>0.93</c:v>
                </c:pt>
                <c:pt idx="5">
                  <c:v>0.93</c:v>
                </c:pt>
                <c:pt idx="6">
                  <c:v>1.24</c:v>
                </c:pt>
              </c:numCache>
              <c:extLst/>
            </c:numRef>
          </c:val>
          <c:smooth val="0"/>
          <c:extLst>
            <c:ext xmlns:c16="http://schemas.microsoft.com/office/drawing/2014/chart" uri="{C3380CC4-5D6E-409C-BE32-E72D297353CC}">
              <c16:uniqueId val="{00000000-B293-446B-92FA-F84DD2C6C7B5}"/>
            </c:ext>
          </c:extLst>
        </c:ser>
        <c:ser>
          <c:idx val="8"/>
          <c:order val="8"/>
          <c:tx>
            <c:strRef>
              <c:f>Sheet1!$X$3</c:f>
              <c:strCache>
                <c:ptCount val="1"/>
                <c:pt idx="0">
                  <c:v>2008</c:v>
                </c:pt>
              </c:strCache>
            </c:strRef>
          </c:tx>
          <c:spPr>
            <a:ln w="31750">
              <a:solidFill>
                <a:schemeClr val="bg2">
                  <a:alpha val="40000"/>
                </a:schemeClr>
              </a:solidFill>
            </a:ln>
          </c:spPr>
          <c:marker>
            <c:symbol val="none"/>
          </c:marker>
          <c:cat>
            <c:numRef>
              <c:f>Sheet1!$O$4:$O$15</c:f>
              <c:numCache>
                <c:formatCode>d\-mmm\-yy</c:formatCode>
                <c:ptCount val="7"/>
                <c:pt idx="0">
                  <c:v>36526</c:v>
                </c:pt>
                <c:pt idx="1">
                  <c:v>36557</c:v>
                </c:pt>
                <c:pt idx="2">
                  <c:v>36586</c:v>
                </c:pt>
                <c:pt idx="3">
                  <c:v>36617</c:v>
                </c:pt>
                <c:pt idx="4">
                  <c:v>36647</c:v>
                </c:pt>
                <c:pt idx="5">
                  <c:v>36678</c:v>
                </c:pt>
                <c:pt idx="6">
                  <c:v>36708</c:v>
                </c:pt>
              </c:numCache>
              <c:extLst/>
            </c:numRef>
          </c:cat>
          <c:val>
            <c:numRef>
              <c:f>Sheet1!$X$4:$X$15</c:f>
              <c:numCache>
                <c:formatCode>General</c:formatCode>
                <c:ptCount val="7"/>
                <c:pt idx="0">
                  <c:v>0.01</c:v>
                </c:pt>
                <c:pt idx="1">
                  <c:v>-0.34</c:v>
                </c:pt>
                <c:pt idx="2">
                  <c:v>-0.09</c:v>
                </c:pt>
                <c:pt idx="3">
                  <c:v>0.08</c:v>
                </c:pt>
                <c:pt idx="4">
                  <c:v>0.26</c:v>
                </c:pt>
                <c:pt idx="5">
                  <c:v>0.08</c:v>
                </c:pt>
                <c:pt idx="6">
                  <c:v>-0.41</c:v>
                </c:pt>
              </c:numCache>
              <c:extLst/>
            </c:numRef>
          </c:val>
          <c:smooth val="0"/>
          <c:extLst>
            <c:ext xmlns:c16="http://schemas.microsoft.com/office/drawing/2014/chart" uri="{C3380CC4-5D6E-409C-BE32-E72D297353CC}">
              <c16:uniqueId val="{00000001-B293-446B-92FA-F84DD2C6C7B5}"/>
            </c:ext>
          </c:extLst>
        </c:ser>
        <c:ser>
          <c:idx val="9"/>
          <c:order val="9"/>
          <c:tx>
            <c:strRef>
              <c:f>Sheet1!$Y$3</c:f>
              <c:strCache>
                <c:ptCount val="1"/>
                <c:pt idx="0">
                  <c:v>2009</c:v>
                </c:pt>
              </c:strCache>
            </c:strRef>
          </c:tx>
          <c:spPr>
            <a:ln w="31750">
              <a:solidFill>
                <a:schemeClr val="bg2">
                  <a:alpha val="40000"/>
                </a:schemeClr>
              </a:solidFill>
            </a:ln>
          </c:spPr>
          <c:marker>
            <c:symbol val="none"/>
          </c:marker>
          <c:cat>
            <c:numRef>
              <c:f>Sheet1!$O$4:$O$15</c:f>
              <c:numCache>
                <c:formatCode>d\-mmm\-yy</c:formatCode>
                <c:ptCount val="7"/>
                <c:pt idx="0">
                  <c:v>36526</c:v>
                </c:pt>
                <c:pt idx="1">
                  <c:v>36557</c:v>
                </c:pt>
                <c:pt idx="2">
                  <c:v>36586</c:v>
                </c:pt>
                <c:pt idx="3">
                  <c:v>36617</c:v>
                </c:pt>
                <c:pt idx="4">
                  <c:v>36647</c:v>
                </c:pt>
                <c:pt idx="5">
                  <c:v>36678</c:v>
                </c:pt>
                <c:pt idx="6">
                  <c:v>36708</c:v>
                </c:pt>
              </c:numCache>
              <c:extLst/>
            </c:numRef>
          </c:cat>
          <c:val>
            <c:numRef>
              <c:f>Sheet1!$Y$4:$Y$15</c:f>
              <c:numCache>
                <c:formatCode>General</c:formatCode>
                <c:ptCount val="7"/>
                <c:pt idx="0">
                  <c:v>0.16</c:v>
                </c:pt>
                <c:pt idx="1">
                  <c:v>-0.25</c:v>
                </c:pt>
                <c:pt idx="2">
                  <c:v>-0.67</c:v>
                </c:pt>
                <c:pt idx="3">
                  <c:v>-0.81</c:v>
                </c:pt>
                <c:pt idx="4">
                  <c:v>-0.72</c:v>
                </c:pt>
                <c:pt idx="5">
                  <c:v>-0.7</c:v>
                </c:pt>
                <c:pt idx="6">
                  <c:v>-0.36</c:v>
                </c:pt>
              </c:numCache>
              <c:extLst/>
            </c:numRef>
          </c:val>
          <c:smooth val="0"/>
          <c:extLst>
            <c:ext xmlns:c16="http://schemas.microsoft.com/office/drawing/2014/chart" uri="{C3380CC4-5D6E-409C-BE32-E72D297353CC}">
              <c16:uniqueId val="{00000002-B293-446B-92FA-F84DD2C6C7B5}"/>
            </c:ext>
          </c:extLst>
        </c:ser>
        <c:ser>
          <c:idx val="10"/>
          <c:order val="10"/>
          <c:tx>
            <c:strRef>
              <c:f>Sheet1!$Z$3</c:f>
              <c:strCache>
                <c:ptCount val="1"/>
                <c:pt idx="0">
                  <c:v>2010</c:v>
                </c:pt>
              </c:strCache>
            </c:strRef>
          </c:tx>
          <c:spPr>
            <a:ln w="31750">
              <a:solidFill>
                <a:schemeClr val="bg2">
                  <a:alpha val="40000"/>
                </a:schemeClr>
              </a:solidFill>
            </a:ln>
          </c:spPr>
          <c:marker>
            <c:symbol val="none"/>
          </c:marker>
          <c:cat>
            <c:numRef>
              <c:f>Sheet1!$O$4:$O$15</c:f>
              <c:numCache>
                <c:formatCode>d\-mmm\-yy</c:formatCode>
                <c:ptCount val="7"/>
                <c:pt idx="0">
                  <c:v>36526</c:v>
                </c:pt>
                <c:pt idx="1">
                  <c:v>36557</c:v>
                </c:pt>
                <c:pt idx="2">
                  <c:v>36586</c:v>
                </c:pt>
                <c:pt idx="3">
                  <c:v>36617</c:v>
                </c:pt>
                <c:pt idx="4">
                  <c:v>36647</c:v>
                </c:pt>
                <c:pt idx="5">
                  <c:v>36678</c:v>
                </c:pt>
                <c:pt idx="6">
                  <c:v>36708</c:v>
                </c:pt>
              </c:numCache>
              <c:extLst/>
            </c:numRef>
          </c:cat>
          <c:val>
            <c:numRef>
              <c:f>Sheet1!$Z$4:$Z$15</c:f>
              <c:numCache>
                <c:formatCode>General</c:formatCode>
                <c:ptCount val="7"/>
                <c:pt idx="0">
                  <c:v>0.17</c:v>
                </c:pt>
                <c:pt idx="1">
                  <c:v>0.54</c:v>
                </c:pt>
                <c:pt idx="2">
                  <c:v>1.02</c:v>
                </c:pt>
                <c:pt idx="3">
                  <c:v>1.23</c:v>
                </c:pt>
                <c:pt idx="4">
                  <c:v>1.48</c:v>
                </c:pt>
                <c:pt idx="5">
                  <c:v>1.73</c:v>
                </c:pt>
                <c:pt idx="6">
                  <c:v>2.0099999999999998</c:v>
                </c:pt>
              </c:numCache>
              <c:extLst/>
            </c:numRef>
          </c:val>
          <c:smooth val="0"/>
          <c:extLst>
            <c:ext xmlns:c16="http://schemas.microsoft.com/office/drawing/2014/chart" uri="{C3380CC4-5D6E-409C-BE32-E72D297353CC}">
              <c16:uniqueId val="{00000003-B293-446B-92FA-F84DD2C6C7B5}"/>
            </c:ext>
          </c:extLst>
        </c:ser>
        <c:ser>
          <c:idx val="11"/>
          <c:order val="11"/>
          <c:tx>
            <c:strRef>
              <c:f>Sheet1!$AA$3</c:f>
              <c:strCache>
                <c:ptCount val="1"/>
                <c:pt idx="0">
                  <c:v>2011</c:v>
                </c:pt>
              </c:strCache>
            </c:strRef>
          </c:tx>
          <c:spPr>
            <a:ln w="31750">
              <a:solidFill>
                <a:schemeClr val="bg2">
                  <a:alpha val="40000"/>
                </a:schemeClr>
              </a:solidFill>
            </a:ln>
          </c:spPr>
          <c:marker>
            <c:symbol val="none"/>
          </c:marker>
          <c:cat>
            <c:numRef>
              <c:f>Sheet1!$O$4:$O$15</c:f>
              <c:numCache>
                <c:formatCode>d\-mmm\-yy</c:formatCode>
                <c:ptCount val="7"/>
                <c:pt idx="0">
                  <c:v>36526</c:v>
                </c:pt>
                <c:pt idx="1">
                  <c:v>36557</c:v>
                </c:pt>
                <c:pt idx="2">
                  <c:v>36586</c:v>
                </c:pt>
                <c:pt idx="3">
                  <c:v>36617</c:v>
                </c:pt>
                <c:pt idx="4">
                  <c:v>36647</c:v>
                </c:pt>
                <c:pt idx="5">
                  <c:v>36678</c:v>
                </c:pt>
                <c:pt idx="6">
                  <c:v>36708</c:v>
                </c:pt>
              </c:numCache>
              <c:extLst/>
            </c:numRef>
          </c:cat>
          <c:val>
            <c:numRef>
              <c:f>Sheet1!$AA$4:$AA$15</c:f>
              <c:numCache>
                <c:formatCode>General</c:formatCode>
                <c:ptCount val="7"/>
                <c:pt idx="0">
                  <c:v>0.28000000000000003</c:v>
                </c:pt>
                <c:pt idx="1">
                  <c:v>0.26</c:v>
                </c:pt>
                <c:pt idx="2">
                  <c:v>0.6</c:v>
                </c:pt>
                <c:pt idx="3">
                  <c:v>0.48</c:v>
                </c:pt>
                <c:pt idx="4">
                  <c:v>0.37</c:v>
                </c:pt>
                <c:pt idx="5">
                  <c:v>0.6</c:v>
                </c:pt>
                <c:pt idx="6">
                  <c:v>0.78</c:v>
                </c:pt>
              </c:numCache>
              <c:extLst/>
            </c:numRef>
          </c:val>
          <c:smooth val="0"/>
          <c:extLst>
            <c:ext xmlns:c16="http://schemas.microsoft.com/office/drawing/2014/chart" uri="{C3380CC4-5D6E-409C-BE32-E72D297353CC}">
              <c16:uniqueId val="{00000004-B293-446B-92FA-F84DD2C6C7B5}"/>
            </c:ext>
          </c:extLst>
        </c:ser>
        <c:ser>
          <c:idx val="12"/>
          <c:order val="12"/>
          <c:tx>
            <c:strRef>
              <c:f>Sheet1!$AB$3</c:f>
              <c:strCache>
                <c:ptCount val="1"/>
                <c:pt idx="0">
                  <c:v>2012</c:v>
                </c:pt>
              </c:strCache>
            </c:strRef>
          </c:tx>
          <c:spPr>
            <a:ln w="31750">
              <a:solidFill>
                <a:schemeClr val="bg2">
                  <a:alpha val="40000"/>
                </a:schemeClr>
              </a:solidFill>
            </a:ln>
          </c:spPr>
          <c:marker>
            <c:symbol val="none"/>
          </c:marker>
          <c:cat>
            <c:numRef>
              <c:f>Sheet1!$O$4:$O$15</c:f>
              <c:numCache>
                <c:formatCode>d\-mmm\-yy</c:formatCode>
                <c:ptCount val="7"/>
                <c:pt idx="0">
                  <c:v>36526</c:v>
                </c:pt>
                <c:pt idx="1">
                  <c:v>36557</c:v>
                </c:pt>
                <c:pt idx="2">
                  <c:v>36586</c:v>
                </c:pt>
                <c:pt idx="3">
                  <c:v>36617</c:v>
                </c:pt>
                <c:pt idx="4">
                  <c:v>36647</c:v>
                </c:pt>
                <c:pt idx="5">
                  <c:v>36678</c:v>
                </c:pt>
                <c:pt idx="6">
                  <c:v>36708</c:v>
                </c:pt>
              </c:numCache>
              <c:extLst/>
            </c:numRef>
          </c:cat>
          <c:val>
            <c:numRef>
              <c:f>Sheet1!$AB$4:$AB$15</c:f>
              <c:numCache>
                <c:formatCode>General</c:formatCode>
                <c:ptCount val="7"/>
                <c:pt idx="0">
                  <c:v>0.36</c:v>
                </c:pt>
                <c:pt idx="1">
                  <c:v>0.97</c:v>
                </c:pt>
                <c:pt idx="2">
                  <c:v>0.84</c:v>
                </c:pt>
                <c:pt idx="3">
                  <c:v>0.93</c:v>
                </c:pt>
                <c:pt idx="4">
                  <c:v>0.94</c:v>
                </c:pt>
                <c:pt idx="5">
                  <c:v>0.83</c:v>
                </c:pt>
                <c:pt idx="6">
                  <c:v>1.04</c:v>
                </c:pt>
              </c:numCache>
              <c:extLst/>
            </c:numRef>
          </c:val>
          <c:smooth val="0"/>
          <c:extLst>
            <c:ext xmlns:c16="http://schemas.microsoft.com/office/drawing/2014/chart" uri="{C3380CC4-5D6E-409C-BE32-E72D297353CC}">
              <c16:uniqueId val="{00000005-B293-446B-92FA-F84DD2C6C7B5}"/>
            </c:ext>
          </c:extLst>
        </c:ser>
        <c:ser>
          <c:idx val="13"/>
          <c:order val="13"/>
          <c:tx>
            <c:strRef>
              <c:f>Sheet1!$AC$3</c:f>
              <c:strCache>
                <c:ptCount val="1"/>
                <c:pt idx="0">
                  <c:v>2013</c:v>
                </c:pt>
              </c:strCache>
            </c:strRef>
          </c:tx>
          <c:spPr>
            <a:ln w="31750">
              <a:solidFill>
                <a:schemeClr val="bg2">
                  <a:alpha val="40000"/>
                </a:schemeClr>
              </a:solidFill>
            </a:ln>
          </c:spPr>
          <c:marker>
            <c:symbol val="none"/>
          </c:marker>
          <c:cat>
            <c:numRef>
              <c:f>Sheet1!$O$4:$O$15</c:f>
              <c:numCache>
                <c:formatCode>d\-mmm\-yy</c:formatCode>
                <c:ptCount val="7"/>
                <c:pt idx="0">
                  <c:v>36526</c:v>
                </c:pt>
                <c:pt idx="1">
                  <c:v>36557</c:v>
                </c:pt>
                <c:pt idx="2">
                  <c:v>36586</c:v>
                </c:pt>
                <c:pt idx="3">
                  <c:v>36617</c:v>
                </c:pt>
                <c:pt idx="4">
                  <c:v>36647</c:v>
                </c:pt>
                <c:pt idx="5">
                  <c:v>36678</c:v>
                </c:pt>
                <c:pt idx="6">
                  <c:v>36708</c:v>
                </c:pt>
              </c:numCache>
              <c:extLst/>
            </c:numRef>
          </c:cat>
          <c:val>
            <c:numRef>
              <c:f>Sheet1!$AC$4:$AC$15</c:f>
              <c:numCache>
                <c:formatCode>General</c:formatCode>
                <c:ptCount val="7"/>
                <c:pt idx="0">
                  <c:v>0.62</c:v>
                </c:pt>
                <c:pt idx="1">
                  <c:v>0.6</c:v>
                </c:pt>
                <c:pt idx="2">
                  <c:v>0.73</c:v>
                </c:pt>
                <c:pt idx="3">
                  <c:v>0.75</c:v>
                </c:pt>
                <c:pt idx="4">
                  <c:v>1.04</c:v>
                </c:pt>
                <c:pt idx="5">
                  <c:v>1.02</c:v>
                </c:pt>
                <c:pt idx="6">
                  <c:v>1.1399999999999999</c:v>
                </c:pt>
              </c:numCache>
              <c:extLst/>
            </c:numRef>
          </c:val>
          <c:smooth val="0"/>
          <c:extLst>
            <c:ext xmlns:c16="http://schemas.microsoft.com/office/drawing/2014/chart" uri="{C3380CC4-5D6E-409C-BE32-E72D297353CC}">
              <c16:uniqueId val="{00000006-B293-446B-92FA-F84DD2C6C7B5}"/>
            </c:ext>
          </c:extLst>
        </c:ser>
        <c:ser>
          <c:idx val="14"/>
          <c:order val="14"/>
          <c:tx>
            <c:strRef>
              <c:f>Sheet1!$AD$3</c:f>
              <c:strCache>
                <c:ptCount val="1"/>
                <c:pt idx="0">
                  <c:v>2014</c:v>
                </c:pt>
              </c:strCache>
            </c:strRef>
          </c:tx>
          <c:spPr>
            <a:ln w="31750">
              <a:solidFill>
                <a:schemeClr val="bg2">
                  <a:alpha val="40000"/>
                </a:schemeClr>
              </a:solidFill>
            </a:ln>
          </c:spPr>
          <c:marker>
            <c:symbol val="none"/>
          </c:marker>
          <c:cat>
            <c:numRef>
              <c:f>Sheet1!$O$4:$O$15</c:f>
              <c:numCache>
                <c:formatCode>d\-mmm\-yy</c:formatCode>
                <c:ptCount val="7"/>
                <c:pt idx="0">
                  <c:v>36526</c:v>
                </c:pt>
                <c:pt idx="1">
                  <c:v>36557</c:v>
                </c:pt>
                <c:pt idx="2">
                  <c:v>36586</c:v>
                </c:pt>
                <c:pt idx="3">
                  <c:v>36617</c:v>
                </c:pt>
                <c:pt idx="4">
                  <c:v>36647</c:v>
                </c:pt>
                <c:pt idx="5">
                  <c:v>36678</c:v>
                </c:pt>
                <c:pt idx="6">
                  <c:v>36708</c:v>
                </c:pt>
              </c:numCache>
              <c:extLst/>
            </c:numRef>
          </c:cat>
          <c:val>
            <c:numRef>
              <c:f>Sheet1!$AD$4:$AD$15</c:f>
              <c:numCache>
                <c:formatCode>General</c:formatCode>
                <c:ptCount val="7"/>
                <c:pt idx="0">
                  <c:v>-0.13</c:v>
                </c:pt>
                <c:pt idx="1">
                  <c:v>0.32</c:v>
                </c:pt>
                <c:pt idx="2">
                  <c:v>0.89</c:v>
                </c:pt>
                <c:pt idx="3">
                  <c:v>1.06</c:v>
                </c:pt>
                <c:pt idx="4">
                  <c:v>1.28</c:v>
                </c:pt>
                <c:pt idx="5">
                  <c:v>1.63</c:v>
                </c:pt>
                <c:pt idx="6">
                  <c:v>1.85</c:v>
                </c:pt>
              </c:numCache>
              <c:extLst/>
            </c:numRef>
          </c:val>
          <c:smooth val="0"/>
          <c:extLst>
            <c:ext xmlns:c16="http://schemas.microsoft.com/office/drawing/2014/chart" uri="{C3380CC4-5D6E-409C-BE32-E72D297353CC}">
              <c16:uniqueId val="{00000007-B293-446B-92FA-F84DD2C6C7B5}"/>
            </c:ext>
          </c:extLst>
        </c:ser>
        <c:ser>
          <c:idx val="15"/>
          <c:order val="15"/>
          <c:tx>
            <c:strRef>
              <c:f>Sheet1!$AE$3</c:f>
              <c:strCache>
                <c:ptCount val="1"/>
                <c:pt idx="0">
                  <c:v>2015</c:v>
                </c:pt>
              </c:strCache>
            </c:strRef>
          </c:tx>
          <c:spPr>
            <a:ln w="31750">
              <a:solidFill>
                <a:schemeClr val="bg2">
                  <a:alpha val="40000"/>
                </a:schemeClr>
              </a:solidFill>
            </a:ln>
          </c:spPr>
          <c:marker>
            <c:symbol val="none"/>
          </c:marker>
          <c:cat>
            <c:numRef>
              <c:f>Sheet1!$O$4:$O$15</c:f>
              <c:numCache>
                <c:formatCode>d\-mmm\-yy</c:formatCode>
                <c:ptCount val="7"/>
                <c:pt idx="0">
                  <c:v>36526</c:v>
                </c:pt>
                <c:pt idx="1">
                  <c:v>36557</c:v>
                </c:pt>
                <c:pt idx="2">
                  <c:v>36586</c:v>
                </c:pt>
                <c:pt idx="3">
                  <c:v>36617</c:v>
                </c:pt>
                <c:pt idx="4">
                  <c:v>36647</c:v>
                </c:pt>
                <c:pt idx="5">
                  <c:v>36678</c:v>
                </c:pt>
                <c:pt idx="6">
                  <c:v>36708</c:v>
                </c:pt>
              </c:numCache>
              <c:extLst/>
            </c:numRef>
          </c:cat>
          <c:val>
            <c:numRef>
              <c:f>Sheet1!$AE$4:$AE$15</c:f>
              <c:numCache>
                <c:formatCode>General</c:formatCode>
                <c:ptCount val="7"/>
                <c:pt idx="0">
                  <c:v>0.51</c:v>
                </c:pt>
                <c:pt idx="1">
                  <c:v>0.74</c:v>
                </c:pt>
                <c:pt idx="2">
                  <c:v>1.05</c:v>
                </c:pt>
                <c:pt idx="3">
                  <c:v>1.23</c:v>
                </c:pt>
                <c:pt idx="4">
                  <c:v>1.54</c:v>
                </c:pt>
                <c:pt idx="5">
                  <c:v>1.61</c:v>
                </c:pt>
                <c:pt idx="6">
                  <c:v>1.99</c:v>
                </c:pt>
              </c:numCache>
              <c:extLst/>
            </c:numRef>
          </c:val>
          <c:smooth val="0"/>
          <c:extLst>
            <c:ext xmlns:c16="http://schemas.microsoft.com/office/drawing/2014/chart" uri="{C3380CC4-5D6E-409C-BE32-E72D297353CC}">
              <c16:uniqueId val="{00000008-B293-446B-92FA-F84DD2C6C7B5}"/>
            </c:ext>
          </c:extLst>
        </c:ser>
        <c:ser>
          <c:idx val="16"/>
          <c:order val="16"/>
          <c:tx>
            <c:strRef>
              <c:f>Sheet1!$AF$3</c:f>
              <c:strCache>
                <c:ptCount val="1"/>
                <c:pt idx="0">
                  <c:v>2016</c:v>
                </c:pt>
              </c:strCache>
            </c:strRef>
          </c:tx>
          <c:spPr>
            <a:ln w="31750">
              <a:solidFill>
                <a:schemeClr val="bg2">
                  <a:alpha val="40000"/>
                </a:schemeClr>
              </a:solidFill>
            </a:ln>
          </c:spPr>
          <c:marker>
            <c:symbol val="none"/>
          </c:marker>
          <c:cat>
            <c:numRef>
              <c:f>Sheet1!$O$4:$O$15</c:f>
              <c:numCache>
                <c:formatCode>d\-mmm\-yy</c:formatCode>
                <c:ptCount val="7"/>
                <c:pt idx="0">
                  <c:v>36526</c:v>
                </c:pt>
                <c:pt idx="1">
                  <c:v>36557</c:v>
                </c:pt>
                <c:pt idx="2">
                  <c:v>36586</c:v>
                </c:pt>
                <c:pt idx="3">
                  <c:v>36617</c:v>
                </c:pt>
                <c:pt idx="4">
                  <c:v>36647</c:v>
                </c:pt>
                <c:pt idx="5">
                  <c:v>36678</c:v>
                </c:pt>
                <c:pt idx="6">
                  <c:v>36708</c:v>
                </c:pt>
              </c:numCache>
              <c:extLst/>
            </c:numRef>
          </c:cat>
          <c:val>
            <c:numRef>
              <c:f>Sheet1!$AF$4:$AF$15</c:f>
              <c:numCache>
                <c:formatCode>General</c:formatCode>
                <c:ptCount val="7"/>
                <c:pt idx="0">
                  <c:v>0.43</c:v>
                </c:pt>
                <c:pt idx="1">
                  <c:v>1.1000000000000001</c:v>
                </c:pt>
                <c:pt idx="2">
                  <c:v>0.73</c:v>
                </c:pt>
                <c:pt idx="3">
                  <c:v>0.99</c:v>
                </c:pt>
                <c:pt idx="4">
                  <c:v>1.1599999999999999</c:v>
                </c:pt>
                <c:pt idx="5">
                  <c:v>1.61</c:v>
                </c:pt>
                <c:pt idx="6">
                  <c:v>1.8</c:v>
                </c:pt>
              </c:numCache>
              <c:extLst/>
            </c:numRef>
          </c:val>
          <c:smooth val="0"/>
          <c:extLst>
            <c:ext xmlns:c16="http://schemas.microsoft.com/office/drawing/2014/chart" uri="{C3380CC4-5D6E-409C-BE32-E72D297353CC}">
              <c16:uniqueId val="{00000009-B293-446B-92FA-F84DD2C6C7B5}"/>
            </c:ext>
          </c:extLst>
        </c:ser>
        <c:ser>
          <c:idx val="17"/>
          <c:order val="17"/>
          <c:tx>
            <c:strRef>
              <c:f>Sheet1!$AG$3</c:f>
              <c:strCache>
                <c:ptCount val="1"/>
                <c:pt idx="0">
                  <c:v>2017</c:v>
                </c:pt>
              </c:strCache>
            </c:strRef>
          </c:tx>
          <c:spPr>
            <a:ln w="31750">
              <a:solidFill>
                <a:schemeClr val="bg2">
                  <a:alpha val="40000"/>
                </a:schemeClr>
              </a:solidFill>
            </a:ln>
          </c:spPr>
          <c:marker>
            <c:symbol val="none"/>
          </c:marker>
          <c:cat>
            <c:numRef>
              <c:f>Sheet1!$O$4:$O$15</c:f>
              <c:numCache>
                <c:formatCode>d\-mmm\-yy</c:formatCode>
                <c:ptCount val="7"/>
                <c:pt idx="0">
                  <c:v>36526</c:v>
                </c:pt>
                <c:pt idx="1">
                  <c:v>36557</c:v>
                </c:pt>
                <c:pt idx="2">
                  <c:v>36586</c:v>
                </c:pt>
                <c:pt idx="3">
                  <c:v>36617</c:v>
                </c:pt>
                <c:pt idx="4">
                  <c:v>36647</c:v>
                </c:pt>
                <c:pt idx="5">
                  <c:v>36678</c:v>
                </c:pt>
                <c:pt idx="6">
                  <c:v>36708</c:v>
                </c:pt>
              </c:numCache>
              <c:extLst/>
            </c:numRef>
          </c:cat>
          <c:val>
            <c:numRef>
              <c:f>Sheet1!$AG$4:$AG$15</c:f>
              <c:numCache>
                <c:formatCode>General</c:formatCode>
                <c:ptCount val="7"/>
                <c:pt idx="0">
                  <c:v>0.57999999999999996</c:v>
                </c:pt>
                <c:pt idx="1">
                  <c:v>0.64</c:v>
                </c:pt>
                <c:pt idx="2">
                  <c:v>1.08</c:v>
                </c:pt>
                <c:pt idx="3">
                  <c:v>1.1200000000000001</c:v>
                </c:pt>
                <c:pt idx="4">
                  <c:v>1.18</c:v>
                </c:pt>
                <c:pt idx="5">
                  <c:v>1.51</c:v>
                </c:pt>
                <c:pt idx="6">
                  <c:v>1.76</c:v>
                </c:pt>
              </c:numCache>
              <c:extLst/>
            </c:numRef>
          </c:val>
          <c:smooth val="0"/>
          <c:extLst>
            <c:ext xmlns:c16="http://schemas.microsoft.com/office/drawing/2014/chart" uri="{C3380CC4-5D6E-409C-BE32-E72D297353CC}">
              <c16:uniqueId val="{0000000A-B293-446B-92FA-F84DD2C6C7B5}"/>
            </c:ext>
          </c:extLst>
        </c:ser>
        <c:ser>
          <c:idx val="18"/>
          <c:order val="18"/>
          <c:tx>
            <c:strRef>
              <c:f>Sheet1!$AH$3</c:f>
              <c:strCache>
                <c:ptCount val="1"/>
                <c:pt idx="0">
                  <c:v>2018</c:v>
                </c:pt>
              </c:strCache>
            </c:strRef>
          </c:tx>
          <c:spPr>
            <a:ln w="31750">
              <a:solidFill>
                <a:schemeClr val="bg2">
                  <a:alpha val="40000"/>
                </a:schemeClr>
              </a:solidFill>
            </a:ln>
          </c:spPr>
          <c:marker>
            <c:symbol val="none"/>
          </c:marker>
          <c:cat>
            <c:numRef>
              <c:f>Sheet1!$O$4:$O$15</c:f>
              <c:numCache>
                <c:formatCode>d\-mmm\-yy</c:formatCode>
                <c:ptCount val="7"/>
                <c:pt idx="0">
                  <c:v>36526</c:v>
                </c:pt>
                <c:pt idx="1">
                  <c:v>36557</c:v>
                </c:pt>
                <c:pt idx="2">
                  <c:v>36586</c:v>
                </c:pt>
                <c:pt idx="3">
                  <c:v>36617</c:v>
                </c:pt>
                <c:pt idx="4">
                  <c:v>36647</c:v>
                </c:pt>
                <c:pt idx="5">
                  <c:v>36678</c:v>
                </c:pt>
                <c:pt idx="6">
                  <c:v>36708</c:v>
                </c:pt>
              </c:numCache>
              <c:extLst/>
            </c:numRef>
          </c:cat>
          <c:val>
            <c:numRef>
              <c:f>Sheet1!$AH$4:$AH$15</c:f>
              <c:numCache>
                <c:formatCode>General</c:formatCode>
                <c:ptCount val="7"/>
                <c:pt idx="0">
                  <c:v>0.6</c:v>
                </c:pt>
                <c:pt idx="1">
                  <c:v>0.64</c:v>
                </c:pt>
                <c:pt idx="2">
                  <c:v>0.93</c:v>
                </c:pt>
                <c:pt idx="3">
                  <c:v>1.02</c:v>
                </c:pt>
                <c:pt idx="4">
                  <c:v>1.33</c:v>
                </c:pt>
                <c:pt idx="5">
                  <c:v>1.43</c:v>
                </c:pt>
                <c:pt idx="6">
                  <c:v>1.65</c:v>
                </c:pt>
              </c:numCache>
              <c:extLst/>
            </c:numRef>
          </c:val>
          <c:smooth val="0"/>
          <c:extLst>
            <c:ext xmlns:c16="http://schemas.microsoft.com/office/drawing/2014/chart" uri="{C3380CC4-5D6E-409C-BE32-E72D297353CC}">
              <c16:uniqueId val="{0000000B-B293-446B-92FA-F84DD2C6C7B5}"/>
            </c:ext>
          </c:extLst>
        </c:ser>
        <c:ser>
          <c:idx val="19"/>
          <c:order val="19"/>
          <c:tx>
            <c:strRef>
              <c:f>Sheet1!$AI$3</c:f>
              <c:strCache>
                <c:ptCount val="1"/>
                <c:pt idx="0">
                  <c:v>2019</c:v>
                </c:pt>
              </c:strCache>
            </c:strRef>
          </c:tx>
          <c:spPr>
            <a:ln w="31750">
              <a:solidFill>
                <a:schemeClr val="bg2">
                  <a:alpha val="40000"/>
                </a:schemeClr>
              </a:solidFill>
            </a:ln>
          </c:spPr>
          <c:marker>
            <c:symbol val="none"/>
          </c:marker>
          <c:cat>
            <c:numRef>
              <c:f>Sheet1!$O$4:$O$15</c:f>
              <c:numCache>
                <c:formatCode>d\-mmm\-yy</c:formatCode>
                <c:ptCount val="7"/>
                <c:pt idx="0">
                  <c:v>36526</c:v>
                </c:pt>
                <c:pt idx="1">
                  <c:v>36557</c:v>
                </c:pt>
                <c:pt idx="2">
                  <c:v>36586</c:v>
                </c:pt>
                <c:pt idx="3">
                  <c:v>36617</c:v>
                </c:pt>
                <c:pt idx="4">
                  <c:v>36647</c:v>
                </c:pt>
                <c:pt idx="5">
                  <c:v>36678</c:v>
                </c:pt>
                <c:pt idx="6">
                  <c:v>36708</c:v>
                </c:pt>
              </c:numCache>
              <c:extLst/>
            </c:numRef>
          </c:cat>
          <c:val>
            <c:numRef>
              <c:f>Sheet1!$AI$4:$AI$15</c:f>
              <c:numCache>
                <c:formatCode>General</c:formatCode>
                <c:ptCount val="7"/>
                <c:pt idx="0">
                  <c:v>-0.11</c:v>
                </c:pt>
                <c:pt idx="1">
                  <c:v>-0.06</c:v>
                </c:pt>
                <c:pt idx="2">
                  <c:v>0.64</c:v>
                </c:pt>
                <c:pt idx="3">
                  <c:v>0.65</c:v>
                </c:pt>
                <c:pt idx="4">
                  <c:v>1.02</c:v>
                </c:pt>
                <c:pt idx="5">
                  <c:v>1.37</c:v>
                </c:pt>
                <c:pt idx="6">
                  <c:v>1.84</c:v>
                </c:pt>
              </c:numCache>
              <c:extLst/>
            </c:numRef>
          </c:val>
          <c:smooth val="0"/>
          <c:extLst>
            <c:ext xmlns:c16="http://schemas.microsoft.com/office/drawing/2014/chart" uri="{C3380CC4-5D6E-409C-BE32-E72D297353CC}">
              <c16:uniqueId val="{0000000C-B293-446B-92FA-F84DD2C6C7B5}"/>
            </c:ext>
          </c:extLst>
        </c:ser>
        <c:ser>
          <c:idx val="22"/>
          <c:order val="22"/>
          <c:tx>
            <c:strRef>
              <c:f>Sheet1!$AL$3</c:f>
              <c:strCache>
                <c:ptCount val="1"/>
                <c:pt idx="0">
                  <c:v>2022</c:v>
                </c:pt>
              </c:strCache>
            </c:strRef>
          </c:tx>
          <c:spPr>
            <a:ln w="31750">
              <a:solidFill>
                <a:schemeClr val="bg2">
                  <a:alpha val="40000"/>
                </a:schemeClr>
              </a:solidFill>
            </a:ln>
          </c:spPr>
          <c:marker>
            <c:symbol val="none"/>
          </c:marker>
          <c:cat>
            <c:numRef>
              <c:f>Sheet1!$O$4:$O$15</c:f>
              <c:numCache>
                <c:formatCode>d\-mmm\-yy</c:formatCode>
                <c:ptCount val="7"/>
                <c:pt idx="0">
                  <c:v>36526</c:v>
                </c:pt>
                <c:pt idx="1">
                  <c:v>36557</c:v>
                </c:pt>
                <c:pt idx="2">
                  <c:v>36586</c:v>
                </c:pt>
                <c:pt idx="3">
                  <c:v>36617</c:v>
                </c:pt>
                <c:pt idx="4">
                  <c:v>36647</c:v>
                </c:pt>
                <c:pt idx="5">
                  <c:v>36678</c:v>
                </c:pt>
                <c:pt idx="6">
                  <c:v>36708</c:v>
                </c:pt>
              </c:numCache>
              <c:extLst/>
            </c:numRef>
          </c:cat>
          <c:val>
            <c:numRef>
              <c:f>Sheet1!$AL$4:$AL$15</c:f>
              <c:numCache>
                <c:formatCode>General</c:formatCode>
                <c:ptCount val="7"/>
                <c:pt idx="0">
                  <c:v>0.04</c:v>
                </c:pt>
                <c:pt idx="1">
                  <c:v>0.1</c:v>
                </c:pt>
                <c:pt idx="2">
                  <c:v>0.57999999999999996</c:v>
                </c:pt>
                <c:pt idx="3">
                  <c:v>0.98</c:v>
                </c:pt>
                <c:pt idx="4">
                  <c:v>0.8</c:v>
                </c:pt>
                <c:pt idx="5">
                  <c:v>0.87</c:v>
                </c:pt>
                <c:pt idx="6">
                  <c:v>0.82</c:v>
                </c:pt>
              </c:numCache>
              <c:extLst/>
            </c:numRef>
          </c:val>
          <c:smooth val="0"/>
          <c:extLst>
            <c:ext xmlns:c16="http://schemas.microsoft.com/office/drawing/2014/chart" uri="{C3380CC4-5D6E-409C-BE32-E72D297353CC}">
              <c16:uniqueId val="{0000000F-B293-446B-92FA-F84DD2C6C7B5}"/>
            </c:ext>
          </c:extLst>
        </c:ser>
        <c:ser>
          <c:idx val="23"/>
          <c:order val="23"/>
          <c:tx>
            <c:strRef>
              <c:f>Sheet1!$AM$3</c:f>
              <c:strCache>
                <c:ptCount val="1"/>
                <c:pt idx="0">
                  <c:v>2023</c:v>
                </c:pt>
              </c:strCache>
            </c:strRef>
          </c:tx>
          <c:spPr>
            <a:ln w="31750">
              <a:solidFill>
                <a:schemeClr val="bg2">
                  <a:alpha val="40000"/>
                </a:schemeClr>
              </a:solidFill>
            </a:ln>
          </c:spPr>
          <c:marker>
            <c:symbol val="none"/>
          </c:marker>
          <c:cat>
            <c:numRef>
              <c:f>Sheet1!$O$4:$O$15</c:f>
              <c:numCache>
                <c:formatCode>d\-mmm\-yy</c:formatCode>
                <c:ptCount val="7"/>
                <c:pt idx="0">
                  <c:v>36526</c:v>
                </c:pt>
                <c:pt idx="1">
                  <c:v>36557</c:v>
                </c:pt>
                <c:pt idx="2">
                  <c:v>36586</c:v>
                </c:pt>
                <c:pt idx="3">
                  <c:v>36617</c:v>
                </c:pt>
                <c:pt idx="4">
                  <c:v>36647</c:v>
                </c:pt>
                <c:pt idx="5">
                  <c:v>36678</c:v>
                </c:pt>
                <c:pt idx="6">
                  <c:v>36708</c:v>
                </c:pt>
              </c:numCache>
              <c:extLst/>
            </c:numRef>
          </c:cat>
          <c:val>
            <c:numRef>
              <c:f>Sheet1!$AM$4:$AM$15</c:f>
              <c:numCache>
                <c:formatCode>General</c:formatCode>
                <c:ptCount val="7"/>
                <c:pt idx="0">
                  <c:v>1.31</c:v>
                </c:pt>
                <c:pt idx="1">
                  <c:v>1.29</c:v>
                </c:pt>
                <c:pt idx="2">
                  <c:v>1.05</c:v>
                </c:pt>
                <c:pt idx="3">
                  <c:v>1.39</c:v>
                </c:pt>
                <c:pt idx="4">
                  <c:v>1.45</c:v>
                </c:pt>
                <c:pt idx="5">
                  <c:v>1.56</c:v>
                </c:pt>
                <c:pt idx="6">
                  <c:v>2.0099999999999998</c:v>
                </c:pt>
              </c:numCache>
              <c:extLst/>
            </c:numRef>
          </c:val>
          <c:smooth val="0"/>
          <c:extLst>
            <c:ext xmlns:c16="http://schemas.microsoft.com/office/drawing/2014/chart" uri="{C3380CC4-5D6E-409C-BE32-E72D297353CC}">
              <c16:uniqueId val="{00000010-B293-446B-92FA-F84DD2C6C7B5}"/>
            </c:ext>
          </c:extLst>
        </c:ser>
        <c:ser>
          <c:idx val="24"/>
          <c:order val="24"/>
          <c:tx>
            <c:strRef>
              <c:f>Sheet1!$AN$3</c:f>
              <c:strCache>
                <c:ptCount val="1"/>
                <c:pt idx="0">
                  <c:v>2024</c:v>
                </c:pt>
              </c:strCache>
            </c:strRef>
          </c:tx>
          <c:spPr>
            <a:ln w="31750">
              <a:solidFill>
                <a:schemeClr val="bg2">
                  <a:alpha val="40000"/>
                </a:schemeClr>
              </a:solidFill>
            </a:ln>
          </c:spPr>
          <c:marker>
            <c:symbol val="none"/>
          </c:marker>
          <c:cat>
            <c:numRef>
              <c:f>Sheet1!$O$4:$O$15</c:f>
              <c:numCache>
                <c:formatCode>d\-mmm\-yy</c:formatCode>
                <c:ptCount val="7"/>
                <c:pt idx="0">
                  <c:v>36526</c:v>
                </c:pt>
                <c:pt idx="1">
                  <c:v>36557</c:v>
                </c:pt>
                <c:pt idx="2">
                  <c:v>36586</c:v>
                </c:pt>
                <c:pt idx="3">
                  <c:v>36617</c:v>
                </c:pt>
                <c:pt idx="4">
                  <c:v>36647</c:v>
                </c:pt>
                <c:pt idx="5">
                  <c:v>36678</c:v>
                </c:pt>
                <c:pt idx="6">
                  <c:v>36708</c:v>
                </c:pt>
              </c:numCache>
              <c:extLst/>
            </c:numRef>
          </c:cat>
          <c:val>
            <c:numRef>
              <c:f>Sheet1!$AN$4:$AN$15</c:f>
              <c:numCache>
                <c:formatCode>General</c:formatCode>
                <c:ptCount val="7"/>
                <c:pt idx="0">
                  <c:v>0.2</c:v>
                </c:pt>
                <c:pt idx="1">
                  <c:v>0.43</c:v>
                </c:pt>
                <c:pt idx="2">
                  <c:v>0.81</c:v>
                </c:pt>
                <c:pt idx="3">
                  <c:v>0.8</c:v>
                </c:pt>
                <c:pt idx="4">
                  <c:v>1.3</c:v>
                </c:pt>
                <c:pt idx="5">
                  <c:v>1.43</c:v>
                </c:pt>
                <c:pt idx="6">
                  <c:v>1.87</c:v>
                </c:pt>
              </c:numCache>
              <c:extLst/>
            </c:numRef>
          </c:val>
          <c:smooth val="0"/>
          <c:extLst>
            <c:ext xmlns:c16="http://schemas.microsoft.com/office/drawing/2014/chart" uri="{C3380CC4-5D6E-409C-BE32-E72D297353CC}">
              <c16:uniqueId val="{00000011-B293-446B-92FA-F84DD2C6C7B5}"/>
            </c:ext>
          </c:extLst>
        </c:ser>
        <c:ser>
          <c:idx val="25"/>
          <c:order val="25"/>
          <c:tx>
            <c:strRef>
              <c:f>Sheet1!$AO$3</c:f>
              <c:strCache>
                <c:ptCount val="1"/>
                <c:pt idx="0">
                  <c:v>2025</c:v>
                </c:pt>
              </c:strCache>
            </c:strRef>
          </c:tx>
          <c:spPr>
            <a:ln w="44450">
              <a:solidFill>
                <a:srgbClr val="005EFF"/>
              </a:solidFill>
            </a:ln>
          </c:spPr>
          <c:marker>
            <c:symbol val="none"/>
          </c:marker>
          <c:cat>
            <c:numRef>
              <c:f>Sheet1!$O$4:$O$15</c:f>
              <c:numCache>
                <c:formatCode>d\-mmm\-yy</c:formatCode>
                <c:ptCount val="7"/>
                <c:pt idx="0">
                  <c:v>36526</c:v>
                </c:pt>
                <c:pt idx="1">
                  <c:v>36557</c:v>
                </c:pt>
                <c:pt idx="2">
                  <c:v>36586</c:v>
                </c:pt>
                <c:pt idx="3">
                  <c:v>36617</c:v>
                </c:pt>
                <c:pt idx="4">
                  <c:v>36647</c:v>
                </c:pt>
                <c:pt idx="5">
                  <c:v>36678</c:v>
                </c:pt>
                <c:pt idx="6">
                  <c:v>36708</c:v>
                </c:pt>
              </c:numCache>
              <c:extLst/>
            </c:numRef>
          </c:cat>
          <c:val>
            <c:numRef>
              <c:f>Sheet1!$AO$4:$AO$15</c:f>
              <c:numCache>
                <c:formatCode>General</c:formatCode>
                <c:ptCount val="7"/>
                <c:pt idx="0">
                  <c:v>-0.05</c:v>
                </c:pt>
                <c:pt idx="1">
                  <c:v>-0.14000000000000001</c:v>
                </c:pt>
                <c:pt idx="2">
                  <c:v>0.53</c:v>
                </c:pt>
                <c:pt idx="3">
                  <c:v>0.59</c:v>
                </c:pt>
                <c:pt idx="4">
                  <c:v>0.39</c:v>
                </c:pt>
                <c:pt idx="5">
                  <c:v>0.44</c:v>
                </c:pt>
              </c:numCache>
              <c:extLst/>
            </c:numRef>
          </c:val>
          <c:smooth val="0"/>
          <c:extLst>
            <c:ext xmlns:c16="http://schemas.microsoft.com/office/drawing/2014/chart" uri="{C3380CC4-5D6E-409C-BE32-E72D297353CC}">
              <c16:uniqueId val="{00000012-B293-446B-92FA-F84DD2C6C7B5}"/>
            </c:ext>
          </c:extLst>
        </c:ser>
        <c:dLbls>
          <c:showLegendKey val="0"/>
          <c:showVal val="0"/>
          <c:showCatName val="0"/>
          <c:showSerName val="0"/>
          <c:showPercent val="0"/>
          <c:showBubbleSize val="0"/>
        </c:dLbls>
        <c:smooth val="0"/>
        <c:axId val="2120988448"/>
        <c:axId val="2120990080"/>
        <c:extLst>
          <c:ext xmlns:c15="http://schemas.microsoft.com/office/drawing/2012/chart" uri="{02D57815-91ED-43cb-92C2-25804820EDAC}">
            <c15:filteredLineSeries>
              <c15:ser>
                <c:idx val="20"/>
                <c:order val="20"/>
                <c:tx>
                  <c:strRef>
                    <c:extLst>
                      <c:ext uri="{02D57815-91ED-43cb-92C2-25804820EDAC}">
                        <c15:formulaRef>
                          <c15:sqref>Sheet1!$AJ$3</c15:sqref>
                        </c15:formulaRef>
                      </c:ext>
                    </c:extLst>
                    <c:strCache>
                      <c:ptCount val="1"/>
                      <c:pt idx="0">
                        <c:v>2020</c:v>
                      </c:pt>
                    </c:strCache>
                  </c:strRef>
                </c:tx>
                <c:marker>
                  <c:symbol val="none"/>
                </c:marker>
                <c:cat>
                  <c:numRef>
                    <c:extLst>
                      <c:ext uri="{02D57815-91ED-43cb-92C2-25804820EDAC}">
                        <c15:formulaRef>
                          <c15:sqref>Sheet1!$O$4:$O$15</c15:sqref>
                        </c15:formulaRef>
                      </c:ext>
                    </c:extLst>
                    <c:numCache>
                      <c:formatCode>d\-mmm\-yy</c:formatCode>
                      <c:ptCount val="7"/>
                      <c:pt idx="0">
                        <c:v>36526</c:v>
                      </c:pt>
                      <c:pt idx="1">
                        <c:v>36557</c:v>
                      </c:pt>
                      <c:pt idx="2">
                        <c:v>36586</c:v>
                      </c:pt>
                      <c:pt idx="3">
                        <c:v>36617</c:v>
                      </c:pt>
                      <c:pt idx="4">
                        <c:v>36647</c:v>
                      </c:pt>
                      <c:pt idx="5">
                        <c:v>36678</c:v>
                      </c:pt>
                      <c:pt idx="6">
                        <c:v>36708</c:v>
                      </c:pt>
                    </c:numCache>
                  </c:numRef>
                </c:cat>
                <c:val>
                  <c:numRef>
                    <c:extLst>
                      <c:ext uri="{02D57815-91ED-43cb-92C2-25804820EDAC}">
                        <c15:formulaRef>
                          <c15:sqref>Sheet1!$AJ$4:$AJ$15</c15:sqref>
                        </c15:formulaRef>
                      </c:ext>
                    </c:extLst>
                    <c:numCache>
                      <c:formatCode>General</c:formatCode>
                      <c:ptCount val="7"/>
                      <c:pt idx="0">
                        <c:v>0.65</c:v>
                      </c:pt>
                      <c:pt idx="1">
                        <c:v>0.47</c:v>
                      </c:pt>
                      <c:pt idx="2">
                        <c:v>-6.2</c:v>
                      </c:pt>
                      <c:pt idx="3">
                        <c:v>-16.55</c:v>
                      </c:pt>
                      <c:pt idx="4">
                        <c:v>-9.6999999999999993</c:v>
                      </c:pt>
                      <c:pt idx="5">
                        <c:v>-4.6100000000000003</c:v>
                      </c:pt>
                      <c:pt idx="6">
                        <c:v>-3.14</c:v>
                      </c:pt>
                    </c:numCache>
                  </c:numRef>
                </c:val>
                <c:smooth val="0"/>
                <c:extLst>
                  <c:ext xmlns:c16="http://schemas.microsoft.com/office/drawing/2014/chart" uri="{C3380CC4-5D6E-409C-BE32-E72D297353CC}">
                    <c16:uniqueId val="{0000000D-B293-446B-92FA-F84DD2C6C7B5}"/>
                  </c:ext>
                </c:extLst>
              </c15:ser>
            </c15:filteredLineSeries>
            <c15:filteredLineSeries>
              <c15:ser>
                <c:idx val="21"/>
                <c:order val="21"/>
                <c:tx>
                  <c:strRef>
                    <c:extLst xmlns:c15="http://schemas.microsoft.com/office/drawing/2012/chart">
                      <c:ext xmlns:c15="http://schemas.microsoft.com/office/drawing/2012/chart" uri="{02D57815-91ED-43cb-92C2-25804820EDAC}">
                        <c15:formulaRef>
                          <c15:sqref>Sheet1!$AK$3</c15:sqref>
                        </c15:formulaRef>
                      </c:ext>
                    </c:extLst>
                    <c:strCache>
                      <c:ptCount val="1"/>
                      <c:pt idx="0">
                        <c:v>2021</c:v>
                      </c:pt>
                    </c:strCache>
                  </c:strRef>
                </c:tx>
                <c:marker>
                  <c:symbol val="none"/>
                </c:marker>
                <c:cat>
                  <c:numRef>
                    <c:extLst xmlns:c15="http://schemas.microsoft.com/office/drawing/2012/chart">
                      <c:ext xmlns:c15="http://schemas.microsoft.com/office/drawing/2012/chart" uri="{02D57815-91ED-43cb-92C2-25804820EDAC}">
                        <c15:formulaRef>
                          <c15:sqref>Sheet1!$O$4:$O$15</c15:sqref>
                        </c15:formulaRef>
                      </c:ext>
                    </c:extLst>
                    <c:numCache>
                      <c:formatCode>d\-mmm\-yy</c:formatCode>
                      <c:ptCount val="7"/>
                      <c:pt idx="0">
                        <c:v>36526</c:v>
                      </c:pt>
                      <c:pt idx="1">
                        <c:v>36557</c:v>
                      </c:pt>
                      <c:pt idx="2">
                        <c:v>36586</c:v>
                      </c:pt>
                      <c:pt idx="3">
                        <c:v>36617</c:v>
                      </c:pt>
                      <c:pt idx="4">
                        <c:v>36647</c:v>
                      </c:pt>
                      <c:pt idx="5">
                        <c:v>36678</c:v>
                      </c:pt>
                      <c:pt idx="6">
                        <c:v>36708</c:v>
                      </c:pt>
                    </c:numCache>
                  </c:numRef>
                </c:cat>
                <c:val>
                  <c:numRef>
                    <c:extLst xmlns:c15="http://schemas.microsoft.com/office/drawing/2012/chart">
                      <c:ext xmlns:c15="http://schemas.microsoft.com/office/drawing/2012/chart" uri="{02D57815-91ED-43cb-92C2-25804820EDAC}">
                        <c15:formulaRef>
                          <c15:sqref>Sheet1!$AK$4:$AK$15</c15:sqref>
                        </c15:formulaRef>
                      </c:ext>
                    </c:extLst>
                    <c:numCache>
                      <c:formatCode>General</c:formatCode>
                      <c:ptCount val="7"/>
                      <c:pt idx="0">
                        <c:v>1.52</c:v>
                      </c:pt>
                      <c:pt idx="1">
                        <c:v>0.51</c:v>
                      </c:pt>
                      <c:pt idx="2">
                        <c:v>4.84</c:v>
                      </c:pt>
                      <c:pt idx="3">
                        <c:v>5.59</c:v>
                      </c:pt>
                      <c:pt idx="4">
                        <c:v>5.29</c:v>
                      </c:pt>
                      <c:pt idx="5">
                        <c:v>6.27</c:v>
                      </c:pt>
                      <c:pt idx="6">
                        <c:v>6.02</c:v>
                      </c:pt>
                    </c:numCache>
                  </c:numRef>
                </c:val>
                <c:smooth val="0"/>
                <c:extLst xmlns:c15="http://schemas.microsoft.com/office/drawing/2012/chart">
                  <c:ext xmlns:c16="http://schemas.microsoft.com/office/drawing/2014/chart" uri="{C3380CC4-5D6E-409C-BE32-E72D297353CC}">
                    <c16:uniqueId val="{0000000E-B293-446B-92FA-F84DD2C6C7B5}"/>
                  </c:ext>
                </c:extLst>
              </c15:ser>
            </c15:filteredLineSeries>
          </c:ext>
        </c:extLst>
      </c:lineChart>
      <c:dateAx>
        <c:axId val="2120988448"/>
        <c:scaling>
          <c:orientation val="minMax"/>
        </c:scaling>
        <c:delete val="0"/>
        <c:axPos val="b"/>
        <c:numFmt formatCode="mmm" sourceLinked="0"/>
        <c:majorTickMark val="cross"/>
        <c:minorTickMark val="none"/>
        <c:tickLblPos val="nextTo"/>
        <c:spPr>
          <a:ln w="12700">
            <a:noFill/>
          </a:ln>
        </c:spPr>
        <c:crossAx val="2120990080"/>
        <c:crossesAt val="-20"/>
        <c:auto val="1"/>
        <c:lblOffset val="100"/>
        <c:baseTimeUnit val="days"/>
        <c:majorUnit val="1"/>
        <c:majorTimeUnit val="months"/>
      </c:dateAx>
      <c:valAx>
        <c:axId val="2120990080"/>
        <c:scaling>
          <c:orientation val="minMax"/>
        </c:scaling>
        <c:delete val="0"/>
        <c:axPos val="l"/>
        <c:majorGridlines>
          <c:spPr>
            <a:ln w="9525">
              <a:solidFill>
                <a:srgbClr val="D9D9D9"/>
              </a:solidFill>
            </a:ln>
          </c:spPr>
        </c:majorGridlines>
        <c:numFmt formatCode="#,##0.0" sourceLinked="0"/>
        <c:majorTickMark val="cross"/>
        <c:minorTickMark val="none"/>
        <c:tickLblPos val="nextTo"/>
        <c:spPr>
          <a:ln w="12700">
            <a:noFill/>
          </a:ln>
        </c:spPr>
        <c:crossAx val="2120988448"/>
        <c:crosses val="autoZero"/>
        <c:crossBetween val="midCat"/>
      </c:valAx>
      <c:spPr>
        <a:ln w="12700">
          <a:noFill/>
        </a:ln>
      </c:spPr>
    </c:plotArea>
    <c:legend>
      <c:legendPos val="b"/>
      <c:legendEntry>
        <c:idx val="0"/>
        <c:delete val="1"/>
      </c:legendEntry>
      <c:legendEntry>
        <c:idx val="1"/>
        <c:delete val="1"/>
      </c:legendEntry>
      <c:legendEntry>
        <c:idx val="2"/>
        <c:delete val="1"/>
      </c:legendEntry>
      <c:legendEntry>
        <c:idx val="3"/>
        <c:delete val="1"/>
      </c:legendEntry>
      <c:legendEntry>
        <c:idx val="4"/>
        <c:delete val="1"/>
      </c:legendEntry>
      <c:legendEntry>
        <c:idx val="5"/>
        <c:delete val="1"/>
      </c:legendEntry>
      <c:legendEntry>
        <c:idx val="6"/>
        <c:delete val="1"/>
      </c:legendEntry>
      <c:legendEntry>
        <c:idx val="7"/>
        <c:delete val="1"/>
      </c:legendEntry>
      <c:legendEntry>
        <c:idx val="8"/>
        <c:delete val="1"/>
      </c:legendEntry>
      <c:legendEntry>
        <c:idx val="9"/>
        <c:delete val="1"/>
      </c:legendEntry>
      <c:legendEntry>
        <c:idx val="10"/>
        <c:delete val="1"/>
      </c:legendEntry>
      <c:legendEntry>
        <c:idx val="11"/>
        <c:delete val="1"/>
      </c:legendEntry>
      <c:legendEntry>
        <c:idx val="12"/>
        <c:delete val="1"/>
      </c:legendEntry>
      <c:legendEntry>
        <c:idx val="13"/>
        <c:delete val="1"/>
      </c:legendEntry>
      <c:legendEntry>
        <c:idx val="14"/>
        <c:delete val="1"/>
      </c:legendEntry>
      <c:legendEntry>
        <c:idx val="15"/>
        <c:delete val="1"/>
      </c:legendEntry>
      <c:legendEntry>
        <c:idx val="16"/>
        <c:delete val="1"/>
      </c:legendEntry>
      <c:legendEntry>
        <c:idx val="17"/>
        <c:delete val="1"/>
      </c:legendEntry>
      <c:legendEntry>
        <c:idx val="18"/>
        <c:delete val="1"/>
      </c:legendEntry>
      <c:legendEntry>
        <c:idx val="19"/>
        <c:delete val="1"/>
      </c:legendEntry>
      <c:legendEntry>
        <c:idx val="20"/>
        <c:delete val="1"/>
      </c:legendEntry>
      <c:legendEntry>
        <c:idx val="21"/>
        <c:delete val="1"/>
      </c:legendEntry>
      <c:legendEntry>
        <c:idx val="22"/>
        <c:delete val="1"/>
      </c:legendEntry>
      <c:overlay val="0"/>
    </c:legend>
    <c:plotVisOnly val="1"/>
    <c:dispBlanksAs val="gap"/>
    <c:showDLblsOverMax val="0"/>
  </c:chart>
  <c:txPr>
    <a:bodyPr/>
    <a:lstStyle/>
    <a:p>
      <a:pPr>
        <a:defRPr sz="1500">
          <a:latin typeface="Arial" panose="020B0604020202020204" pitchFamily="34" charset="0"/>
          <a:cs typeface="Arial" panose="020B0604020202020204" pitchFamily="34"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0571477552095567E-2"/>
          <c:y val="0.10814413475826999"/>
          <c:w val="0.95162666534426488"/>
          <c:h val="0.68701423264420769"/>
        </c:manualLayout>
      </c:layout>
      <c:lineChart>
        <c:grouping val="standard"/>
        <c:varyColors val="0"/>
        <c:ser>
          <c:idx val="0"/>
          <c:order val="0"/>
          <c:tx>
            <c:strRef>
              <c:f>Sheet1!$B$1</c:f>
              <c:strCache>
                <c:ptCount val="1"/>
                <c:pt idx="0">
                  <c:v>Lower income: 0-39.9%</c:v>
                </c:pt>
              </c:strCache>
            </c:strRef>
          </c:tx>
          <c:spPr>
            <a:ln w="47625"/>
          </c:spPr>
          <c:marker>
            <c:symbol val="none"/>
          </c:marker>
          <c:cat>
            <c:strRef>
              <c:f>Sheet1!$A$2:$A$23</c:f>
              <c:strCache>
                <c:ptCount val="22"/>
                <c:pt idx="0">
                  <c:v>19Q4</c:v>
                </c:pt>
                <c:pt idx="1">
                  <c:v>2020Q1</c:v>
                </c:pt>
                <c:pt idx="2">
                  <c:v>2020Q2</c:v>
                </c:pt>
                <c:pt idx="3">
                  <c:v>2020Q3</c:v>
                </c:pt>
                <c:pt idx="4">
                  <c:v>20Q4</c:v>
                </c:pt>
                <c:pt idx="5">
                  <c:v>2021Q1</c:v>
                </c:pt>
                <c:pt idx="6">
                  <c:v>2021Q2</c:v>
                </c:pt>
                <c:pt idx="7">
                  <c:v>2021Q3</c:v>
                </c:pt>
                <c:pt idx="8">
                  <c:v>21Q4</c:v>
                </c:pt>
                <c:pt idx="9">
                  <c:v>2022Q1</c:v>
                </c:pt>
                <c:pt idx="10">
                  <c:v>2022Q2</c:v>
                </c:pt>
                <c:pt idx="11">
                  <c:v>2022Q3</c:v>
                </c:pt>
                <c:pt idx="12">
                  <c:v>22Q4</c:v>
                </c:pt>
                <c:pt idx="13">
                  <c:v>2023Q1</c:v>
                </c:pt>
                <c:pt idx="14">
                  <c:v>2023Q2</c:v>
                </c:pt>
                <c:pt idx="15">
                  <c:v>2023Q3</c:v>
                </c:pt>
                <c:pt idx="16">
                  <c:v>23Q4</c:v>
                </c:pt>
                <c:pt idx="18">
                  <c:v>2024Q2</c:v>
                </c:pt>
                <c:pt idx="19">
                  <c:v>2024Q3</c:v>
                </c:pt>
                <c:pt idx="20">
                  <c:v>24Q4</c:v>
                </c:pt>
                <c:pt idx="21">
                  <c:v>25</c:v>
                </c:pt>
              </c:strCache>
            </c:strRef>
          </c:cat>
          <c:val>
            <c:numRef>
              <c:f>Sheet1!$B$2:$B$23</c:f>
              <c:numCache>
                <c:formatCode>0.0</c:formatCode>
                <c:ptCount val="22"/>
                <c:pt idx="0">
                  <c:v>100</c:v>
                </c:pt>
                <c:pt idx="1">
                  <c:v>100.43171114650946</c:v>
                </c:pt>
                <c:pt idx="2">
                  <c:v>95.061962170320342</c:v>
                </c:pt>
                <c:pt idx="3">
                  <c:v>94.012929988975657</c:v>
                </c:pt>
                <c:pt idx="4">
                  <c:v>91.752235645656626</c:v>
                </c:pt>
                <c:pt idx="5">
                  <c:v>93.233474223188068</c:v>
                </c:pt>
                <c:pt idx="6">
                  <c:v>99.853776968664079</c:v>
                </c:pt>
                <c:pt idx="7">
                  <c:v>102.1303526889396</c:v>
                </c:pt>
                <c:pt idx="8">
                  <c:v>106.36151263981664</c:v>
                </c:pt>
                <c:pt idx="9">
                  <c:v>107.58978887635358</c:v>
                </c:pt>
                <c:pt idx="10">
                  <c:v>110.11609565145871</c:v>
                </c:pt>
                <c:pt idx="11">
                  <c:v>113.39789283488288</c:v>
                </c:pt>
                <c:pt idx="12">
                  <c:v>120.06448084220023</c:v>
                </c:pt>
                <c:pt idx="13">
                  <c:v>124.43508836840782</c:v>
                </c:pt>
                <c:pt idx="14">
                  <c:v>125.11998973661507</c:v>
                </c:pt>
                <c:pt idx="15">
                  <c:v>125.87115804626656</c:v>
                </c:pt>
                <c:pt idx="16">
                  <c:v>124.2267282236061</c:v>
                </c:pt>
                <c:pt idx="17">
                  <c:v>122.10271922325664</c:v>
                </c:pt>
                <c:pt idx="18">
                  <c:v>123.61381777450569</c:v>
                </c:pt>
                <c:pt idx="19">
                  <c:v>123.40985681009387</c:v>
                </c:pt>
                <c:pt idx="20">
                  <c:v>123.57358805946575</c:v>
                </c:pt>
                <c:pt idx="21">
                  <c:v>124.6329575223303</c:v>
                </c:pt>
              </c:numCache>
            </c:numRef>
          </c:val>
          <c:smooth val="0"/>
          <c:extLst>
            <c:ext xmlns:c16="http://schemas.microsoft.com/office/drawing/2014/chart" uri="{C3380CC4-5D6E-409C-BE32-E72D297353CC}">
              <c16:uniqueId val="{00000000-F903-487B-B651-AF4DA5040241}"/>
            </c:ext>
          </c:extLst>
        </c:ser>
        <c:ser>
          <c:idx val="1"/>
          <c:order val="1"/>
          <c:tx>
            <c:strRef>
              <c:f>Sheet1!$C$1</c:f>
              <c:strCache>
                <c:ptCount val="1"/>
                <c:pt idx="0">
                  <c:v>Middle income: 40-79.99%</c:v>
                </c:pt>
              </c:strCache>
            </c:strRef>
          </c:tx>
          <c:spPr>
            <a:ln w="47625">
              <a:solidFill>
                <a:schemeClr val="accent2"/>
              </a:solidFill>
            </a:ln>
          </c:spPr>
          <c:marker>
            <c:symbol val="none"/>
          </c:marker>
          <c:cat>
            <c:strRef>
              <c:f>Sheet1!$A$2:$A$23</c:f>
              <c:strCache>
                <c:ptCount val="22"/>
                <c:pt idx="0">
                  <c:v>19Q4</c:v>
                </c:pt>
                <c:pt idx="1">
                  <c:v>2020Q1</c:v>
                </c:pt>
                <c:pt idx="2">
                  <c:v>2020Q2</c:v>
                </c:pt>
                <c:pt idx="3">
                  <c:v>2020Q3</c:v>
                </c:pt>
                <c:pt idx="4">
                  <c:v>20Q4</c:v>
                </c:pt>
                <c:pt idx="5">
                  <c:v>2021Q1</c:v>
                </c:pt>
                <c:pt idx="6">
                  <c:v>2021Q2</c:v>
                </c:pt>
                <c:pt idx="7">
                  <c:v>2021Q3</c:v>
                </c:pt>
                <c:pt idx="8">
                  <c:v>21Q4</c:v>
                </c:pt>
                <c:pt idx="9">
                  <c:v>2022Q1</c:v>
                </c:pt>
                <c:pt idx="10">
                  <c:v>2022Q2</c:v>
                </c:pt>
                <c:pt idx="11">
                  <c:v>2022Q3</c:v>
                </c:pt>
                <c:pt idx="12">
                  <c:v>22Q4</c:v>
                </c:pt>
                <c:pt idx="13">
                  <c:v>2023Q1</c:v>
                </c:pt>
                <c:pt idx="14">
                  <c:v>2023Q2</c:v>
                </c:pt>
                <c:pt idx="15">
                  <c:v>2023Q3</c:v>
                </c:pt>
                <c:pt idx="16">
                  <c:v>23Q4</c:v>
                </c:pt>
                <c:pt idx="18">
                  <c:v>2024Q2</c:v>
                </c:pt>
                <c:pt idx="19">
                  <c:v>2024Q3</c:v>
                </c:pt>
                <c:pt idx="20">
                  <c:v>24Q4</c:v>
                </c:pt>
                <c:pt idx="21">
                  <c:v>25</c:v>
                </c:pt>
              </c:strCache>
            </c:strRef>
          </c:cat>
          <c:val>
            <c:numRef>
              <c:f>Sheet1!$C$2:$C$23</c:f>
              <c:numCache>
                <c:formatCode>0.0</c:formatCode>
                <c:ptCount val="22"/>
                <c:pt idx="0">
                  <c:v>100</c:v>
                </c:pt>
                <c:pt idx="1">
                  <c:v>101.58326910393278</c:v>
                </c:pt>
                <c:pt idx="2">
                  <c:v>100.36354625758386</c:v>
                </c:pt>
                <c:pt idx="3">
                  <c:v>100.49495056107938</c:v>
                </c:pt>
                <c:pt idx="4">
                  <c:v>98.573977529496332</c:v>
                </c:pt>
                <c:pt idx="5">
                  <c:v>101.55764375618976</c:v>
                </c:pt>
                <c:pt idx="6">
                  <c:v>105.85321778676489</c:v>
                </c:pt>
                <c:pt idx="7">
                  <c:v>107.4165263646248</c:v>
                </c:pt>
                <c:pt idx="8">
                  <c:v>111.5901010821127</c:v>
                </c:pt>
                <c:pt idx="9">
                  <c:v>110.27240438156136</c:v>
                </c:pt>
                <c:pt idx="10">
                  <c:v>111.67123430554111</c:v>
                </c:pt>
                <c:pt idx="11">
                  <c:v>113.9758356206857</c:v>
                </c:pt>
                <c:pt idx="12">
                  <c:v>119.29138781654683</c:v>
                </c:pt>
                <c:pt idx="13">
                  <c:v>122.87240454400612</c:v>
                </c:pt>
                <c:pt idx="14">
                  <c:v>123.50788796248506</c:v>
                </c:pt>
                <c:pt idx="15">
                  <c:v>124.85171592837693</c:v>
                </c:pt>
                <c:pt idx="16">
                  <c:v>123.88594092388949</c:v>
                </c:pt>
                <c:pt idx="17">
                  <c:v>122.6788844887601</c:v>
                </c:pt>
                <c:pt idx="18">
                  <c:v>124.36294478041347</c:v>
                </c:pt>
                <c:pt idx="19">
                  <c:v>124.17023967656375</c:v>
                </c:pt>
                <c:pt idx="20">
                  <c:v>123.97871626432708</c:v>
                </c:pt>
                <c:pt idx="21">
                  <c:v>124.96595484983526</c:v>
                </c:pt>
              </c:numCache>
            </c:numRef>
          </c:val>
          <c:smooth val="0"/>
          <c:extLst>
            <c:ext xmlns:c16="http://schemas.microsoft.com/office/drawing/2014/chart" uri="{C3380CC4-5D6E-409C-BE32-E72D297353CC}">
              <c16:uniqueId val="{00000000-7D1C-4EEA-A15F-D85C658F5F09}"/>
            </c:ext>
          </c:extLst>
        </c:ser>
        <c:ser>
          <c:idx val="2"/>
          <c:order val="2"/>
          <c:tx>
            <c:strRef>
              <c:f>Sheet1!$D$1</c:f>
              <c:strCache>
                <c:ptCount val="1"/>
                <c:pt idx="0">
                  <c:v>High income: 80-100%</c:v>
                </c:pt>
              </c:strCache>
            </c:strRef>
          </c:tx>
          <c:spPr>
            <a:ln w="47625">
              <a:solidFill>
                <a:schemeClr val="accent3"/>
              </a:solidFill>
            </a:ln>
          </c:spPr>
          <c:marker>
            <c:symbol val="none"/>
          </c:marker>
          <c:cat>
            <c:strRef>
              <c:f>Sheet1!$A$2:$A$23</c:f>
              <c:strCache>
                <c:ptCount val="22"/>
                <c:pt idx="0">
                  <c:v>19Q4</c:v>
                </c:pt>
                <c:pt idx="1">
                  <c:v>2020Q1</c:v>
                </c:pt>
                <c:pt idx="2">
                  <c:v>2020Q2</c:v>
                </c:pt>
                <c:pt idx="3">
                  <c:v>2020Q3</c:v>
                </c:pt>
                <c:pt idx="4">
                  <c:v>20Q4</c:v>
                </c:pt>
                <c:pt idx="5">
                  <c:v>2021Q1</c:v>
                </c:pt>
                <c:pt idx="6">
                  <c:v>2021Q2</c:v>
                </c:pt>
                <c:pt idx="7">
                  <c:v>2021Q3</c:v>
                </c:pt>
                <c:pt idx="8">
                  <c:v>21Q4</c:v>
                </c:pt>
                <c:pt idx="9">
                  <c:v>2022Q1</c:v>
                </c:pt>
                <c:pt idx="10">
                  <c:v>2022Q2</c:v>
                </c:pt>
                <c:pt idx="11">
                  <c:v>2022Q3</c:v>
                </c:pt>
                <c:pt idx="12">
                  <c:v>22Q4</c:v>
                </c:pt>
                <c:pt idx="13">
                  <c:v>2023Q1</c:v>
                </c:pt>
                <c:pt idx="14">
                  <c:v>2023Q2</c:v>
                </c:pt>
                <c:pt idx="15">
                  <c:v>2023Q3</c:v>
                </c:pt>
                <c:pt idx="16">
                  <c:v>23Q4</c:v>
                </c:pt>
                <c:pt idx="18">
                  <c:v>2024Q2</c:v>
                </c:pt>
                <c:pt idx="19">
                  <c:v>2024Q3</c:v>
                </c:pt>
                <c:pt idx="20">
                  <c:v>24Q4</c:v>
                </c:pt>
                <c:pt idx="21">
                  <c:v>25</c:v>
                </c:pt>
              </c:strCache>
            </c:strRef>
          </c:cat>
          <c:val>
            <c:numRef>
              <c:f>Sheet1!$D$2:$D$23</c:f>
              <c:numCache>
                <c:formatCode>0.0</c:formatCode>
                <c:ptCount val="22"/>
                <c:pt idx="0">
                  <c:v>100</c:v>
                </c:pt>
                <c:pt idx="1">
                  <c:v>102.65862012152355</c:v>
                </c:pt>
                <c:pt idx="2">
                  <c:v>99.779785164175593</c:v>
                </c:pt>
                <c:pt idx="3">
                  <c:v>103.43161189908614</c:v>
                </c:pt>
                <c:pt idx="4">
                  <c:v>107.7546830829577</c:v>
                </c:pt>
                <c:pt idx="5">
                  <c:v>113.40164016518818</c:v>
                </c:pt>
                <c:pt idx="6">
                  <c:v>120.51529859482206</c:v>
                </c:pt>
                <c:pt idx="7">
                  <c:v>122.17809308855728</c:v>
                </c:pt>
                <c:pt idx="8">
                  <c:v>121.8396803499225</c:v>
                </c:pt>
                <c:pt idx="9">
                  <c:v>120.08034913383104</c:v>
                </c:pt>
                <c:pt idx="10">
                  <c:v>123.28021336615993</c:v>
                </c:pt>
                <c:pt idx="11">
                  <c:v>123.52649108918638</c:v>
                </c:pt>
                <c:pt idx="12">
                  <c:v>127.72230363635586</c:v>
                </c:pt>
                <c:pt idx="13">
                  <c:v>131.47117780884523</c:v>
                </c:pt>
                <c:pt idx="14">
                  <c:v>133.11675717681939</c:v>
                </c:pt>
                <c:pt idx="15">
                  <c:v>138.56928403430152</c:v>
                </c:pt>
                <c:pt idx="16">
                  <c:v>146.33780955209318</c:v>
                </c:pt>
                <c:pt idx="17">
                  <c:v>151.47443908259379</c:v>
                </c:pt>
                <c:pt idx="18">
                  <c:v>151.77764897458087</c:v>
                </c:pt>
                <c:pt idx="19">
                  <c:v>151.83448996401577</c:v>
                </c:pt>
                <c:pt idx="20">
                  <c:v>148.52623334651221</c:v>
                </c:pt>
                <c:pt idx="21">
                  <c:v>149.24921706023295</c:v>
                </c:pt>
              </c:numCache>
            </c:numRef>
          </c:val>
          <c:smooth val="0"/>
          <c:extLst>
            <c:ext xmlns:c16="http://schemas.microsoft.com/office/drawing/2014/chart" uri="{C3380CC4-5D6E-409C-BE32-E72D297353CC}">
              <c16:uniqueId val="{00000001-7D1C-4EEA-A15F-D85C658F5F09}"/>
            </c:ext>
          </c:extLst>
        </c:ser>
        <c:ser>
          <c:idx val="3"/>
          <c:order val="3"/>
          <c:tx>
            <c:strRef>
              <c:f>Sheet1!$E$1</c:f>
              <c:strCache>
                <c:ptCount val="1"/>
                <c:pt idx="0">
                  <c:v>Consumer price index</c:v>
                </c:pt>
              </c:strCache>
            </c:strRef>
          </c:tx>
          <c:spPr>
            <a:ln w="47625">
              <a:solidFill>
                <a:schemeClr val="tx1"/>
              </a:solidFill>
              <a:prstDash val="sysDash"/>
            </a:ln>
          </c:spPr>
          <c:marker>
            <c:symbol val="none"/>
          </c:marker>
          <c:cat>
            <c:strRef>
              <c:f>Sheet1!$A$2:$A$23</c:f>
              <c:strCache>
                <c:ptCount val="22"/>
                <c:pt idx="0">
                  <c:v>19Q4</c:v>
                </c:pt>
                <c:pt idx="1">
                  <c:v>2020Q1</c:v>
                </c:pt>
                <c:pt idx="2">
                  <c:v>2020Q2</c:v>
                </c:pt>
                <c:pt idx="3">
                  <c:v>2020Q3</c:v>
                </c:pt>
                <c:pt idx="4">
                  <c:v>20Q4</c:v>
                </c:pt>
                <c:pt idx="5">
                  <c:v>2021Q1</c:v>
                </c:pt>
                <c:pt idx="6">
                  <c:v>2021Q2</c:v>
                </c:pt>
                <c:pt idx="7">
                  <c:v>2021Q3</c:v>
                </c:pt>
                <c:pt idx="8">
                  <c:v>21Q4</c:v>
                </c:pt>
                <c:pt idx="9">
                  <c:v>2022Q1</c:v>
                </c:pt>
                <c:pt idx="10">
                  <c:v>2022Q2</c:v>
                </c:pt>
                <c:pt idx="11">
                  <c:v>2022Q3</c:v>
                </c:pt>
                <c:pt idx="12">
                  <c:v>22Q4</c:v>
                </c:pt>
                <c:pt idx="13">
                  <c:v>2023Q1</c:v>
                </c:pt>
                <c:pt idx="14">
                  <c:v>2023Q2</c:v>
                </c:pt>
                <c:pt idx="15">
                  <c:v>2023Q3</c:v>
                </c:pt>
                <c:pt idx="16">
                  <c:v>23Q4</c:v>
                </c:pt>
                <c:pt idx="18">
                  <c:v>2024Q2</c:v>
                </c:pt>
                <c:pt idx="19">
                  <c:v>2024Q3</c:v>
                </c:pt>
                <c:pt idx="20">
                  <c:v>24Q4</c:v>
                </c:pt>
                <c:pt idx="21">
                  <c:v>25</c:v>
                </c:pt>
              </c:strCache>
            </c:strRef>
          </c:cat>
          <c:val>
            <c:numRef>
              <c:f>Sheet1!$E$2:$E$23</c:f>
              <c:numCache>
                <c:formatCode>0.0</c:formatCode>
                <c:ptCount val="22"/>
                <c:pt idx="0">
                  <c:v>100</c:v>
                </c:pt>
                <c:pt idx="1">
                  <c:v>100.36062166521901</c:v>
                </c:pt>
                <c:pt idx="2">
                  <c:v>99.381126690656401</c:v>
                </c:pt>
                <c:pt idx="3">
                  <c:v>100.517278818712</c:v>
                </c:pt>
                <c:pt idx="4">
                  <c:v>101.24239980146422</c:v>
                </c:pt>
                <c:pt idx="5">
                  <c:v>102.24826281176324</c:v>
                </c:pt>
                <c:pt idx="6">
                  <c:v>104.14598585432435</c:v>
                </c:pt>
                <c:pt idx="7">
                  <c:v>105.81570294081153</c:v>
                </c:pt>
                <c:pt idx="8">
                  <c:v>108.07753753567442</c:v>
                </c:pt>
                <c:pt idx="9">
                  <c:v>110.45298734334285</c:v>
                </c:pt>
                <c:pt idx="10">
                  <c:v>113.09211750837574</c:v>
                </c:pt>
                <c:pt idx="11">
                  <c:v>114.58772800595607</c:v>
                </c:pt>
                <c:pt idx="12">
                  <c:v>115.74714604789678</c:v>
                </c:pt>
                <c:pt idx="13">
                  <c:v>116.79178558133765</c:v>
                </c:pt>
                <c:pt idx="14">
                  <c:v>117.65727757786325</c:v>
                </c:pt>
                <c:pt idx="15">
                  <c:v>118.67244695371635</c:v>
                </c:pt>
                <c:pt idx="16">
                  <c:v>119.49295818339746</c:v>
                </c:pt>
                <c:pt idx="17">
                  <c:v>120.58490507507136</c:v>
                </c:pt>
                <c:pt idx="18">
                  <c:v>121.40774289614097</c:v>
                </c:pt>
                <c:pt idx="19">
                  <c:v>121.82924370269265</c:v>
                </c:pt>
                <c:pt idx="20">
                  <c:v>122.74281858791414</c:v>
                </c:pt>
                <c:pt idx="21">
                  <c:v>123.88788931629236</c:v>
                </c:pt>
              </c:numCache>
            </c:numRef>
          </c:val>
          <c:smooth val="0"/>
          <c:extLst>
            <c:ext xmlns:c16="http://schemas.microsoft.com/office/drawing/2014/chart" uri="{C3380CC4-5D6E-409C-BE32-E72D297353CC}">
              <c16:uniqueId val="{00000000-6C00-4A71-9B61-B49338372CF4}"/>
            </c:ext>
          </c:extLst>
        </c:ser>
        <c:dLbls>
          <c:showLegendKey val="0"/>
          <c:showVal val="0"/>
          <c:showCatName val="0"/>
          <c:showSerName val="0"/>
          <c:showPercent val="0"/>
          <c:showBubbleSize val="0"/>
        </c:dLbls>
        <c:smooth val="0"/>
        <c:axId val="190459088"/>
        <c:axId val="190459648"/>
      </c:lineChart>
      <c:dateAx>
        <c:axId val="190459088"/>
        <c:scaling>
          <c:orientation val="minMax"/>
        </c:scaling>
        <c:delete val="0"/>
        <c:axPos val="b"/>
        <c:numFmt formatCode="yy" sourceLinked="0"/>
        <c:majorTickMark val="none"/>
        <c:minorTickMark val="none"/>
        <c:tickLblPos val="low"/>
        <c:spPr>
          <a:ln w="12735">
            <a:noFill/>
            <a:prstDash val="solid"/>
          </a:ln>
        </c:spPr>
        <c:txPr>
          <a:bodyPr rot="0" vert="horz"/>
          <a:lstStyle/>
          <a:p>
            <a:pPr>
              <a:defRPr sz="1500"/>
            </a:pPr>
            <a:endParaRPr lang="en-US"/>
          </a:p>
        </c:txPr>
        <c:crossAx val="190459648"/>
        <c:crossesAt val="0"/>
        <c:auto val="0"/>
        <c:lblOffset val="100"/>
        <c:baseTimeUnit val="months"/>
        <c:majorUnit val="4"/>
        <c:minorUnit val="1"/>
      </c:dateAx>
      <c:valAx>
        <c:axId val="190459648"/>
        <c:scaling>
          <c:orientation val="minMax"/>
          <c:min val="90"/>
        </c:scaling>
        <c:delete val="0"/>
        <c:axPos val="l"/>
        <c:majorGridlines>
          <c:spPr>
            <a:ln w="9525">
              <a:solidFill>
                <a:srgbClr val="E3E3E3"/>
              </a:solidFill>
            </a:ln>
          </c:spPr>
        </c:majorGridlines>
        <c:numFmt formatCode="#,##0" sourceLinked="0"/>
        <c:majorTickMark val="cross"/>
        <c:minorTickMark val="none"/>
        <c:tickLblPos val="nextTo"/>
        <c:spPr>
          <a:noFill/>
          <a:ln w="12735">
            <a:noFill/>
            <a:prstDash val="solid"/>
          </a:ln>
        </c:spPr>
        <c:txPr>
          <a:bodyPr rot="0" vert="horz"/>
          <a:lstStyle/>
          <a:p>
            <a:pPr>
              <a:defRPr/>
            </a:pPr>
            <a:endParaRPr lang="en-US"/>
          </a:p>
        </c:txPr>
        <c:crossAx val="190459088"/>
        <c:crosses val="autoZero"/>
        <c:crossBetween val="midCat"/>
        <c:majorUnit val="10"/>
      </c:valAx>
      <c:spPr>
        <a:solidFill>
          <a:srgbClr val="FFFFFF"/>
        </a:solidFill>
        <a:ln w="12735">
          <a:noFill/>
          <a:prstDash val="solid"/>
        </a:ln>
      </c:spPr>
    </c:plotArea>
    <c:legend>
      <c:legendPos val="b"/>
      <c:layout>
        <c:manualLayout>
          <c:xMode val="edge"/>
          <c:yMode val="edge"/>
          <c:x val="4.7742705394199725E-2"/>
          <c:y val="0.88772541815880246"/>
          <c:w val="0.89999993779023635"/>
          <c:h val="6.5726589647149267E-2"/>
        </c:manualLayout>
      </c:layout>
      <c:overlay val="0"/>
      <c:spPr>
        <a:solidFill>
          <a:schemeClr val="bg1"/>
        </a:solidFill>
      </c:spPr>
    </c:legend>
    <c:plotVisOnly val="1"/>
    <c:dispBlanksAs val="gap"/>
    <c:showDLblsOverMax val="0"/>
  </c:chart>
  <c:spPr>
    <a:noFill/>
    <a:ln>
      <a:noFill/>
    </a:ln>
  </c:spPr>
  <c:txPr>
    <a:bodyPr/>
    <a:lstStyle/>
    <a:p>
      <a:pPr>
        <a:defRPr sz="1500" b="0" i="0" u="none" strike="noStrike" baseline="0">
          <a:solidFill>
            <a:schemeClr val="tx1"/>
          </a:solidFill>
          <a:latin typeface="Arial"/>
          <a:ea typeface="Arial"/>
          <a:cs typeface="Arial"/>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0.70588</cdr:x>
      <cdr:y>0.10358</cdr:y>
    </cdr:from>
    <cdr:to>
      <cdr:x>0.70588</cdr:x>
      <cdr:y>0.69437</cdr:y>
    </cdr:to>
    <cdr:cxnSp macro="">
      <cdr:nvCxnSpPr>
        <cdr:cNvPr id="14" name="Straight Connector 13">
          <a:extLst xmlns:a="http://schemas.openxmlformats.org/drawingml/2006/main">
            <a:ext uri="{FF2B5EF4-FFF2-40B4-BE49-F238E27FC236}">
              <a16:creationId xmlns:a16="http://schemas.microsoft.com/office/drawing/2014/main" id="{654EBCEC-C66B-B335-AD49-435E4891FB80}"/>
            </a:ext>
          </a:extLst>
        </cdr:cNvPr>
        <cdr:cNvCxnSpPr/>
      </cdr:nvCxnSpPr>
      <cdr:spPr>
        <a:xfrm xmlns:a="http://schemas.openxmlformats.org/drawingml/2006/main">
          <a:off x="8606129" y="441656"/>
          <a:ext cx="0" cy="2519081"/>
        </a:xfrm>
        <a:prstGeom xmlns:a="http://schemas.openxmlformats.org/drawingml/2006/main" prst="line">
          <a:avLst/>
        </a:prstGeom>
        <a:ln xmlns:a="http://schemas.openxmlformats.org/drawingml/2006/main" w="25400"/>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0.70892</cdr:x>
      <cdr:y>0.13091</cdr:y>
    </cdr:from>
    <cdr:to>
      <cdr:x>0.78866</cdr:x>
      <cdr:y>0.20848</cdr:y>
    </cdr:to>
    <cdr:sp macro="" textlink="">
      <cdr:nvSpPr>
        <cdr:cNvPr id="16" name="TextBox 1">
          <a:extLst xmlns:a="http://schemas.openxmlformats.org/drawingml/2006/main">
            <a:ext uri="{FF2B5EF4-FFF2-40B4-BE49-F238E27FC236}">
              <a16:creationId xmlns:a16="http://schemas.microsoft.com/office/drawing/2014/main" id="{22D94624-38BF-4797-2903-8CAAEBB010B0}"/>
            </a:ext>
          </a:extLst>
        </cdr:cNvPr>
        <cdr:cNvSpPr txBox="1"/>
      </cdr:nvSpPr>
      <cdr:spPr>
        <a:xfrm xmlns:a="http://schemas.openxmlformats.org/drawingml/2006/main">
          <a:off x="8643193" y="558205"/>
          <a:ext cx="972148" cy="330753"/>
        </a:xfrm>
        <a:prstGeom xmlns:a="http://schemas.openxmlformats.org/drawingml/2006/main" prst="rect">
          <a:avLst/>
        </a:prstGeom>
        <a:noFill xmlns:a="http://schemas.openxmlformats.org/drawingml/2006/main"/>
      </cdr:spPr>
      <cdr:txBody>
        <a:bodyPr xmlns:a="http://schemas.openxmlformats.org/drawingml/2006/main" wrap="square" rtlCol="0" anchor="ctr" anchorCtr="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500" dirty="0">
              <a:solidFill>
                <a:schemeClr val="tx1"/>
              </a:solidFill>
              <a:latin typeface="Arial" panose="020B0604020202020204" pitchFamily="34" charset="0"/>
              <a:cs typeface="Arial" panose="020B0604020202020204" pitchFamily="34" charset="0"/>
            </a:rPr>
            <a:t>Forecast</a:t>
          </a:r>
        </a:p>
      </cdr:txBody>
    </cdr:sp>
  </cdr:relSizeAnchor>
  <cdr:relSizeAnchor xmlns:cdr="http://schemas.openxmlformats.org/drawingml/2006/chartDrawing">
    <cdr:from>
      <cdr:x>0.72117</cdr:x>
      <cdr:y>0.94639</cdr:y>
    </cdr:from>
    <cdr:to>
      <cdr:x>0.89114</cdr:x>
      <cdr:y>1</cdr:y>
    </cdr:to>
    <cdr:sp macro="" textlink="">
      <cdr:nvSpPr>
        <cdr:cNvPr id="2" name="TextBox 1">
          <a:extLst xmlns:a="http://schemas.openxmlformats.org/drawingml/2006/main">
            <a:ext uri="{FF2B5EF4-FFF2-40B4-BE49-F238E27FC236}">
              <a16:creationId xmlns:a16="http://schemas.microsoft.com/office/drawing/2014/main" id="{DE324132-07AE-90AF-2948-3B037CBD190F}"/>
            </a:ext>
          </a:extLst>
        </cdr:cNvPr>
        <cdr:cNvSpPr txBox="1"/>
      </cdr:nvSpPr>
      <cdr:spPr>
        <a:xfrm xmlns:a="http://schemas.openxmlformats.org/drawingml/2006/main">
          <a:off x="8792464" y="4035333"/>
          <a:ext cx="2072274" cy="228600"/>
        </a:xfrm>
        <a:prstGeom xmlns:a="http://schemas.openxmlformats.org/drawingml/2006/main" prst="rect">
          <a:avLst/>
        </a:prstGeom>
        <a:noFill xmlns:a="http://schemas.openxmlformats.org/drawingml/2006/main"/>
      </cdr:spPr>
      <cdr:txBody>
        <a:bodyPr xmlns:a="http://schemas.openxmlformats.org/drawingml/2006/main" wrap="square" rtlCol="0" anchor="ctr" anchorCtr="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500" dirty="0">
              <a:solidFill>
                <a:schemeClr val="tx1"/>
              </a:solidFill>
              <a:latin typeface="Arial" panose="020B0604020202020204" pitchFamily="34" charset="0"/>
              <a:cs typeface="Arial" panose="020B0604020202020204" pitchFamily="34" charset="0"/>
            </a:rPr>
            <a:t>* YTD through March</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3891E26E-0E36-49EB-90A4-D5D30DFDC33F}" type="datetimeFigureOut">
              <a:rPr lang="en-US" smtClean="0"/>
              <a:pPr/>
              <a:t>9/10/2025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9130F3C3-E647-45E9-A6FE-BE2A30537994}" type="slidenum">
              <a:rPr lang="en-US" smtClean="0"/>
              <a:pPr/>
              <a:t>‹#›</a:t>
            </a:fld>
            <a:endParaRPr lang="en-US" dirty="0"/>
          </a:p>
        </p:txBody>
      </p:sp>
    </p:spTree>
    <p:extLst>
      <p:ext uri="{BB962C8B-B14F-4D97-AF65-F5344CB8AC3E}">
        <p14:creationId xmlns:p14="http://schemas.microsoft.com/office/powerpoint/2010/main" val="2216652249"/>
      </p:ext>
    </p:extLst>
  </p:cSld>
  <p:clrMap bg1="lt1" tx1="dk1" bg2="lt2" tx2="dk2" accent1="accent1" accent2="accent2" accent3="accent3" accent4="accent4" accent5="accent5" accent6="accent6" hlink="hlink" folHlink="folHlink"/>
  <p:notesStyle>
    <a:lvl1pPr marL="0" algn="l" defTabSz="609539" rtl="0" eaLnBrk="1" latinLnBrk="0" hangingPunct="1">
      <a:defRPr sz="800" b="0" i="0" kern="1200">
        <a:solidFill>
          <a:schemeClr val="tx1"/>
        </a:solidFill>
        <a:latin typeface="Arial" panose="020B0604020202020204" pitchFamily="34" charset="0"/>
        <a:ea typeface="+mn-ea"/>
        <a:cs typeface="+mn-cs"/>
      </a:defRPr>
    </a:lvl1pPr>
    <a:lvl2pPr marL="304770" algn="l" defTabSz="609539" rtl="0" eaLnBrk="1" latinLnBrk="0" hangingPunct="1">
      <a:defRPr sz="800" b="0" i="0" kern="1200">
        <a:solidFill>
          <a:schemeClr val="tx1"/>
        </a:solidFill>
        <a:latin typeface="Arial" panose="020B0604020202020204" pitchFamily="34" charset="0"/>
        <a:ea typeface="+mn-ea"/>
        <a:cs typeface="+mn-cs"/>
      </a:defRPr>
    </a:lvl2pPr>
    <a:lvl3pPr marL="609539" algn="l" defTabSz="609539" rtl="0" eaLnBrk="1" latinLnBrk="0" hangingPunct="1">
      <a:defRPr sz="800" b="0" i="0" kern="1200">
        <a:solidFill>
          <a:schemeClr val="tx1"/>
        </a:solidFill>
        <a:latin typeface="Arial" panose="020B0604020202020204" pitchFamily="34" charset="0"/>
        <a:ea typeface="+mn-ea"/>
        <a:cs typeface="+mn-cs"/>
      </a:defRPr>
    </a:lvl3pPr>
    <a:lvl4pPr marL="914309" algn="l" defTabSz="609539" rtl="0" eaLnBrk="1" latinLnBrk="0" hangingPunct="1">
      <a:defRPr sz="800" b="0" i="0" kern="1200">
        <a:solidFill>
          <a:schemeClr val="tx1"/>
        </a:solidFill>
        <a:latin typeface="Arial" panose="020B0604020202020204" pitchFamily="34" charset="0"/>
        <a:ea typeface="+mn-ea"/>
        <a:cs typeface="+mn-cs"/>
      </a:defRPr>
    </a:lvl4pPr>
    <a:lvl5pPr marL="1219078" algn="l" defTabSz="609539" rtl="0" eaLnBrk="1" latinLnBrk="0" hangingPunct="1">
      <a:defRPr sz="800" b="0" i="0" kern="1200">
        <a:solidFill>
          <a:schemeClr val="tx1"/>
        </a:solidFill>
        <a:latin typeface="Arial" panose="020B0604020202020204" pitchFamily="34" charset="0"/>
        <a:ea typeface="+mn-ea"/>
        <a:cs typeface="+mn-cs"/>
      </a:defRPr>
    </a:lvl5pPr>
    <a:lvl6pPr marL="1523848" algn="l" defTabSz="609539" rtl="0" eaLnBrk="1" latinLnBrk="0" hangingPunct="1">
      <a:defRPr sz="800" kern="1200">
        <a:solidFill>
          <a:schemeClr val="tx1"/>
        </a:solidFill>
        <a:latin typeface="+mn-lt"/>
        <a:ea typeface="+mn-ea"/>
        <a:cs typeface="+mn-cs"/>
      </a:defRPr>
    </a:lvl6pPr>
    <a:lvl7pPr marL="1828617" algn="l" defTabSz="609539" rtl="0" eaLnBrk="1" latinLnBrk="0" hangingPunct="1">
      <a:defRPr sz="800" kern="1200">
        <a:solidFill>
          <a:schemeClr val="tx1"/>
        </a:solidFill>
        <a:latin typeface="+mn-lt"/>
        <a:ea typeface="+mn-ea"/>
        <a:cs typeface="+mn-cs"/>
      </a:defRPr>
    </a:lvl7pPr>
    <a:lvl8pPr marL="2133387" algn="l" defTabSz="609539" rtl="0" eaLnBrk="1" latinLnBrk="0" hangingPunct="1">
      <a:defRPr sz="800" kern="1200">
        <a:solidFill>
          <a:schemeClr val="tx1"/>
        </a:solidFill>
        <a:latin typeface="+mn-lt"/>
        <a:ea typeface="+mn-ea"/>
        <a:cs typeface="+mn-cs"/>
      </a:defRPr>
    </a:lvl8pPr>
    <a:lvl9pPr marL="2438156" algn="l" defTabSz="609539" rtl="0" eaLnBrk="1" latinLnBrk="0" hangingPunct="1">
      <a:defRPr sz="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42EED2-62BD-430A-A642-53DD50B31E0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0114" name="Rectangle 2"/>
          <p:cNvSpPr>
            <a:spLocks noGrp="1" noRot="1" noChangeAspect="1" noChangeArrowheads="1" noTextEdit="1"/>
          </p:cNvSpPr>
          <p:nvPr>
            <p:ph type="sldImg"/>
          </p:nvPr>
        </p:nvSpPr>
        <p:spPr>
          <a:xfrm>
            <a:off x="685800" y="1143000"/>
            <a:ext cx="5486400" cy="3086100"/>
          </a:xfrm>
          <a:ln/>
        </p:spPr>
      </p:sp>
      <p:sp>
        <p:nvSpPr>
          <p:cNvPr id="9011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94001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53970-2486-185C-7E55-7BAA5C9EF6CD}"/>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71333716-D85E-5DD0-84D7-F73BB16D68BF}"/>
              </a:ext>
            </a:extLst>
          </p:cNvPr>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69D3DE-7E88-4894-B5D6-B5327189460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066" name="Rectangle 2">
            <a:extLst>
              <a:ext uri="{FF2B5EF4-FFF2-40B4-BE49-F238E27FC236}">
                <a16:creationId xmlns:a16="http://schemas.microsoft.com/office/drawing/2014/main" id="{FE11B12E-182B-7F52-DFD5-15DF94C22D9C}"/>
              </a:ext>
            </a:extLst>
          </p:cNvPr>
          <p:cNvSpPr>
            <a:spLocks noGrp="1" noRot="1" noChangeAspect="1" noChangeArrowheads="1" noTextEdit="1"/>
          </p:cNvSpPr>
          <p:nvPr>
            <p:ph type="sldImg"/>
          </p:nvPr>
        </p:nvSpPr>
        <p:spPr>
          <a:xfrm>
            <a:off x="685800" y="1143000"/>
            <a:ext cx="5486400" cy="3086100"/>
          </a:xfrm>
          <a:ln/>
        </p:spPr>
      </p:sp>
      <p:sp>
        <p:nvSpPr>
          <p:cNvPr id="88067" name="Rectangle 3">
            <a:extLst>
              <a:ext uri="{FF2B5EF4-FFF2-40B4-BE49-F238E27FC236}">
                <a16:creationId xmlns:a16="http://schemas.microsoft.com/office/drawing/2014/main" id="{4AD9AE5F-3DC1-6A6B-0DED-E8C7BE9CC9A4}"/>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2154483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B7F24-3037-F39B-7CA0-5BFC7C598407}"/>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31D5BD05-B1AE-3583-24D7-753BBC0084B5}"/>
              </a:ext>
            </a:extLst>
          </p:cNvPr>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A3F508-7D1F-43D7-9195-3A8C7C6CDD98}"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3234" name="Rectangle 2">
            <a:extLst>
              <a:ext uri="{FF2B5EF4-FFF2-40B4-BE49-F238E27FC236}">
                <a16:creationId xmlns:a16="http://schemas.microsoft.com/office/drawing/2014/main" id="{7C1572DE-9034-2E7A-A459-71B20CDDC407}"/>
              </a:ext>
            </a:extLst>
          </p:cNvPr>
          <p:cNvSpPr>
            <a:spLocks noGrp="1" noRot="1" noChangeAspect="1" noChangeArrowheads="1" noTextEdit="1"/>
          </p:cNvSpPr>
          <p:nvPr>
            <p:ph type="sldImg"/>
          </p:nvPr>
        </p:nvSpPr>
        <p:spPr>
          <a:xfrm>
            <a:off x="685800" y="1143000"/>
            <a:ext cx="5486400" cy="3086100"/>
          </a:xfrm>
          <a:ln/>
        </p:spPr>
      </p:sp>
      <p:sp>
        <p:nvSpPr>
          <p:cNvPr id="223235" name="Rectangle 3">
            <a:extLst>
              <a:ext uri="{FF2B5EF4-FFF2-40B4-BE49-F238E27FC236}">
                <a16:creationId xmlns:a16="http://schemas.microsoft.com/office/drawing/2014/main" id="{C1A9F9AB-7FA4-ED30-640D-A2FC9CA24E1E}"/>
              </a:ext>
            </a:extLst>
          </p:cNvPr>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382596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69D3DE-7E88-4894-B5D6-B5327189460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8066" name="Rectangle 2"/>
          <p:cNvSpPr>
            <a:spLocks noGrp="1" noRot="1" noChangeAspect="1" noChangeArrowheads="1" noTextEdit="1"/>
          </p:cNvSpPr>
          <p:nvPr>
            <p:ph type="sldImg"/>
          </p:nvPr>
        </p:nvSpPr>
        <p:spPr>
          <a:xfrm>
            <a:off x="685800" y="1143000"/>
            <a:ext cx="5486400" cy="3086100"/>
          </a:xfrm>
          <a:ln/>
        </p:spPr>
      </p:sp>
      <p:sp>
        <p:nvSpPr>
          <p:cNvPr id="88067" name="Rectangle 3"/>
          <p:cNvSpPr>
            <a:spLocks noGrp="1" noChangeArrowheads="1"/>
          </p:cNvSpPr>
          <p:nvPr>
            <p:ph type="body" idx="1"/>
          </p:nvPr>
        </p:nvSpPr>
        <p:spPr/>
        <p:txBody>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lang="en-US" dirty="0"/>
              <a:t>clear; date 2021 to *; repo C$%.IUSA, I$%.IUSA-II$%.IUSA, II$%.IUSA, NETEX$%.IUSA, G$%.IUSA, </a:t>
            </a:r>
            <a:r>
              <a:rPr lang="en-US" sz="800" b="0" i="0" u="none" strike="noStrike" dirty="0">
                <a:effectLst/>
                <a:latin typeface="Arial" panose="020B0604020202020204" pitchFamily="34" charset="0"/>
              </a:rPr>
              <a:t>ANNPCT(GDP$.IUSA)</a:t>
            </a:r>
            <a:r>
              <a:rPr lang="en-US" b="0" dirty="0"/>
              <a:t> </a:t>
            </a:r>
          </a:p>
        </p:txBody>
      </p:sp>
    </p:spTree>
    <p:extLst>
      <p:ext uri="{BB962C8B-B14F-4D97-AF65-F5344CB8AC3E}">
        <p14:creationId xmlns:p14="http://schemas.microsoft.com/office/powerpoint/2010/main" val="2358819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304770" rtl="0" eaLnBrk="1" fontAlgn="auto" latinLnBrk="0" hangingPunct="1">
              <a:lnSpc>
                <a:spcPct val="100000"/>
              </a:lnSpc>
              <a:spcBef>
                <a:spcPts val="0"/>
              </a:spcBef>
              <a:spcAft>
                <a:spcPts val="0"/>
              </a:spcAft>
              <a:buClrTx/>
              <a:buSzTx/>
              <a:buFontTx/>
              <a:buNone/>
              <a:tabLst/>
              <a:defRPr/>
            </a:pPr>
            <a:fld id="{9130F3C3-E647-45E9-A6FE-BE2A30537994}"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30477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0615133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www.moodys.com/"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Title Layout">
    <p:bg>
      <p:bgPr>
        <a:solidFill>
          <a:srgbClr val="0A1264"/>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2B4D3A-80F8-2AB3-D13D-B791F10FFA4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bwMode="hidden">
          <a:xfrm>
            <a:off x="6957" y="0"/>
            <a:ext cx="12188952" cy="6858000"/>
          </a:xfrm>
          <a:prstGeom prst="rect">
            <a:avLst/>
          </a:prstGeom>
        </p:spPr>
      </p:pic>
      <p:sp>
        <p:nvSpPr>
          <p:cNvPr id="4" name="Title 1">
            <a:extLst>
              <a:ext uri="{FF2B5EF4-FFF2-40B4-BE49-F238E27FC236}">
                <a16:creationId xmlns:a16="http://schemas.microsoft.com/office/drawing/2014/main" id="{B65639E5-143A-31EA-A669-483C94FCEF9C}"/>
              </a:ext>
            </a:extLst>
          </p:cNvPr>
          <p:cNvSpPr>
            <a:spLocks noGrp="1"/>
          </p:cNvSpPr>
          <p:nvPr>
            <p:ph type="title"/>
          </p:nvPr>
        </p:nvSpPr>
        <p:spPr>
          <a:xfrm>
            <a:off x="512592" y="2638425"/>
            <a:ext cx="11184108" cy="1581150"/>
          </a:xfrm>
          <a:prstGeom prst="rect">
            <a:avLst/>
          </a:prstGeom>
        </p:spPr>
        <p:txBody>
          <a:bodyPr lIns="0" tIns="0" rIns="0" bIns="0" anchor="t" anchorCtr="0"/>
          <a:lstStyle>
            <a:lvl1pPr>
              <a:defRPr baseline="0">
                <a:solidFill>
                  <a:schemeClr val="bg1"/>
                </a:solidFill>
                <a:latin typeface="Financier Display Semibold" panose="02020703070506060203" pitchFamily="18" charset="0"/>
              </a:defRPr>
            </a:lvl1pPr>
          </a:lstStyle>
          <a:p>
            <a:r>
              <a:rPr lang="en-US"/>
              <a:t>Click to edit Master title style</a:t>
            </a:r>
            <a:endParaRPr lang="en-US" dirty="0"/>
          </a:p>
        </p:txBody>
      </p:sp>
      <p:sp>
        <p:nvSpPr>
          <p:cNvPr id="7" name="Text Placeholder 12">
            <a:extLst>
              <a:ext uri="{FF2B5EF4-FFF2-40B4-BE49-F238E27FC236}">
                <a16:creationId xmlns:a16="http://schemas.microsoft.com/office/drawing/2014/main" id="{29F994E5-89AD-58F4-EDAF-9FDB5E0BE4B3}"/>
              </a:ext>
            </a:extLst>
          </p:cNvPr>
          <p:cNvSpPr>
            <a:spLocks noGrp="1"/>
          </p:cNvSpPr>
          <p:nvPr>
            <p:ph type="body" sz="quarter" idx="99" hasCustomPrompt="1"/>
          </p:nvPr>
        </p:nvSpPr>
        <p:spPr>
          <a:xfrm>
            <a:off x="521644" y="6178550"/>
            <a:ext cx="7603181" cy="269875"/>
          </a:xfrm>
          <a:prstGeom prst="rect">
            <a:avLst/>
          </a:prstGeom>
        </p:spPr>
        <p:txBody>
          <a:bodyPr lIns="0" tIns="0" rIns="0" bIns="0" anchor="b">
            <a:noAutofit/>
          </a:bodyPr>
          <a:lstStyle>
            <a:lvl1pPr marL="0" indent="0">
              <a:buFontTx/>
              <a:buNone/>
              <a:defRPr sz="2000" b="0">
                <a:solidFill>
                  <a:schemeClr val="bg1"/>
                </a:solidFill>
                <a:latin typeface="+mn-lt"/>
              </a:defRPr>
            </a:lvl1pPr>
            <a:lvl2pP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Single presenter, Title, Moody’s Analytics</a:t>
            </a:r>
          </a:p>
        </p:txBody>
      </p:sp>
      <p:sp>
        <p:nvSpPr>
          <p:cNvPr id="8" name="Text Placeholder 15">
            <a:extLst>
              <a:ext uri="{FF2B5EF4-FFF2-40B4-BE49-F238E27FC236}">
                <a16:creationId xmlns:a16="http://schemas.microsoft.com/office/drawing/2014/main" id="{45C455C1-1A06-87B2-D130-EFAB61BAA3D8}"/>
              </a:ext>
            </a:extLst>
          </p:cNvPr>
          <p:cNvSpPr>
            <a:spLocks noGrp="1"/>
          </p:cNvSpPr>
          <p:nvPr>
            <p:ph type="body" sz="quarter" idx="100" hasCustomPrompt="1"/>
          </p:nvPr>
        </p:nvSpPr>
        <p:spPr>
          <a:xfrm>
            <a:off x="508000" y="4903644"/>
            <a:ext cx="7616645" cy="281478"/>
          </a:xfrm>
          <a:prstGeom prst="rect">
            <a:avLst/>
          </a:prstGeom>
        </p:spPr>
        <p:txBody>
          <a:bodyPr lIns="0" tIns="0" rIns="0" bIns="0">
            <a:noAutofit/>
          </a:bodyPr>
          <a:lstStyle>
            <a:lvl1pPr marL="0" indent="0">
              <a:buFontTx/>
              <a:buNone/>
              <a:defRPr sz="2000">
                <a:solidFill>
                  <a:schemeClr val="bg1"/>
                </a:solidFill>
                <a:latin typeface="GT America Regular" pitchFamily="2" charset="0"/>
                <a:ea typeface="GT America Regular" pitchFamily="2" charset="0"/>
                <a:cs typeface="GT America Regular" pitchFamily="2" charset="0"/>
              </a:defRPr>
            </a:lvl1pPr>
            <a:lvl2pPr marL="285750" indent="-285750">
              <a:buClrTx/>
              <a:buFont typeface="GT America" charset="0"/>
              <a:buChar cha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Title, Moody’s Analytics</a:t>
            </a:r>
          </a:p>
        </p:txBody>
      </p:sp>
      <p:sp>
        <p:nvSpPr>
          <p:cNvPr id="9" name="Text Placeholder 17">
            <a:extLst>
              <a:ext uri="{FF2B5EF4-FFF2-40B4-BE49-F238E27FC236}">
                <a16:creationId xmlns:a16="http://schemas.microsoft.com/office/drawing/2014/main" id="{4851E424-8C0F-F6FE-15A8-D90E0FF96485}"/>
              </a:ext>
            </a:extLst>
          </p:cNvPr>
          <p:cNvSpPr>
            <a:spLocks noGrp="1"/>
          </p:cNvSpPr>
          <p:nvPr>
            <p:ph type="body" sz="quarter" idx="101" hasCustomPrompt="1"/>
          </p:nvPr>
        </p:nvSpPr>
        <p:spPr>
          <a:xfrm>
            <a:off x="508000" y="5545896"/>
            <a:ext cx="7614026" cy="286028"/>
          </a:xfrm>
          <a:prstGeom prst="rect">
            <a:avLst/>
          </a:prstGeom>
        </p:spPr>
        <p:txBody>
          <a:bodyPr lIns="0" tIns="0" rIns="0" bIns="0">
            <a:noAutofit/>
          </a:bodyPr>
          <a:lstStyle>
            <a:lvl1pPr marL="0" indent="0">
              <a:buFontTx/>
              <a:buNone/>
              <a:defRPr sz="2000">
                <a:solidFill>
                  <a:schemeClr val="bg1"/>
                </a:solidFill>
                <a:latin typeface="+mn-lt"/>
              </a:defRPr>
            </a:lvl1pPr>
            <a:lvl2pPr marL="284163" indent="-284163">
              <a:buClrTx/>
              <a:buFont typeface="GT America" charset="0"/>
              <a:buChar cha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Title, Moody’s Analytics</a:t>
            </a:r>
          </a:p>
        </p:txBody>
      </p:sp>
      <p:sp>
        <p:nvSpPr>
          <p:cNvPr id="11" name="Freeform 5">
            <a:extLst>
              <a:ext uri="{FF2B5EF4-FFF2-40B4-BE49-F238E27FC236}">
                <a16:creationId xmlns:a16="http://schemas.microsoft.com/office/drawing/2014/main" id="{29AD6920-EA99-75FF-0686-B433AF9BE5CF}"/>
              </a:ext>
            </a:extLst>
          </p:cNvPr>
          <p:cNvSpPr/>
          <p:nvPr userDrawn="1"/>
        </p:nvSpPr>
        <p:spPr bwMode="black">
          <a:xfrm>
            <a:off x="539750" y="545106"/>
            <a:ext cx="2635250" cy="436702"/>
          </a:xfrm>
          <a:custGeom>
            <a:avLst/>
            <a:gdLst>
              <a:gd name="connsiteX0" fmla="*/ 7774508 w 7774508"/>
              <a:gd name="connsiteY0" fmla="*/ 879070 h 1288357"/>
              <a:gd name="connsiteX1" fmla="*/ 7774508 w 7774508"/>
              <a:gd name="connsiteY1" fmla="*/ 879071 h 1288357"/>
              <a:gd name="connsiteX2" fmla="*/ 7774508 w 7774508"/>
              <a:gd name="connsiteY2" fmla="*/ 879071 h 1288357"/>
              <a:gd name="connsiteX3" fmla="*/ 4430897 w 7774508"/>
              <a:gd name="connsiteY3" fmla="*/ 300733 h 1288357"/>
              <a:gd name="connsiteX4" fmla="*/ 4430897 w 7774508"/>
              <a:gd name="connsiteY4" fmla="*/ 987622 h 1288357"/>
              <a:gd name="connsiteX5" fmla="*/ 4594611 w 7774508"/>
              <a:gd name="connsiteY5" fmla="*/ 987622 h 1288357"/>
              <a:gd name="connsiteX6" fmla="*/ 4856195 w 7774508"/>
              <a:gd name="connsiteY6" fmla="*/ 726031 h 1288357"/>
              <a:gd name="connsiteX7" fmla="*/ 4856195 w 7774508"/>
              <a:gd name="connsiteY7" fmla="*/ 562323 h 1288357"/>
              <a:gd name="connsiteX8" fmla="*/ 4594611 w 7774508"/>
              <a:gd name="connsiteY8" fmla="*/ 300733 h 1288357"/>
              <a:gd name="connsiteX9" fmla="*/ 3381010 w 7774508"/>
              <a:gd name="connsiteY9" fmla="*/ 275825 h 1288357"/>
              <a:gd name="connsiteX10" fmla="*/ 3137223 w 7774508"/>
              <a:gd name="connsiteY10" fmla="*/ 501815 h 1288357"/>
              <a:gd name="connsiteX11" fmla="*/ 3137223 w 7774508"/>
              <a:gd name="connsiteY11" fmla="*/ 786537 h 1288357"/>
              <a:gd name="connsiteX12" fmla="*/ 3381010 w 7774508"/>
              <a:gd name="connsiteY12" fmla="*/ 1012534 h 1288357"/>
              <a:gd name="connsiteX13" fmla="*/ 3624804 w 7774508"/>
              <a:gd name="connsiteY13" fmla="*/ 786537 h 1288357"/>
              <a:gd name="connsiteX14" fmla="*/ 3624804 w 7774508"/>
              <a:gd name="connsiteY14" fmla="*/ 501815 h 1288357"/>
              <a:gd name="connsiteX15" fmla="*/ 3381010 w 7774508"/>
              <a:gd name="connsiteY15" fmla="*/ 275825 h 1288357"/>
              <a:gd name="connsiteX16" fmla="*/ 2090894 w 7774508"/>
              <a:gd name="connsiteY16" fmla="*/ 275825 h 1288357"/>
              <a:gd name="connsiteX17" fmla="*/ 1847107 w 7774508"/>
              <a:gd name="connsiteY17" fmla="*/ 501815 h 1288357"/>
              <a:gd name="connsiteX18" fmla="*/ 1847107 w 7774508"/>
              <a:gd name="connsiteY18" fmla="*/ 786537 h 1288357"/>
              <a:gd name="connsiteX19" fmla="*/ 2090894 w 7774508"/>
              <a:gd name="connsiteY19" fmla="*/ 1012534 h 1288357"/>
              <a:gd name="connsiteX20" fmla="*/ 2334688 w 7774508"/>
              <a:gd name="connsiteY20" fmla="*/ 786537 h 1288357"/>
              <a:gd name="connsiteX21" fmla="*/ 2334688 w 7774508"/>
              <a:gd name="connsiteY21" fmla="*/ 501815 h 1288357"/>
              <a:gd name="connsiteX22" fmla="*/ 2090894 w 7774508"/>
              <a:gd name="connsiteY22" fmla="*/ 275825 h 1288357"/>
              <a:gd name="connsiteX23" fmla="*/ 4092790 w 7774508"/>
              <a:gd name="connsiteY23" fmla="*/ 21359 h 1288357"/>
              <a:gd name="connsiteX24" fmla="*/ 4594611 w 7774508"/>
              <a:gd name="connsiteY24" fmla="*/ 21359 h 1288357"/>
              <a:gd name="connsiteX25" fmla="*/ 5197858 w 7774508"/>
              <a:gd name="connsiteY25" fmla="*/ 567658 h 1288357"/>
              <a:gd name="connsiteX26" fmla="*/ 5197858 w 7774508"/>
              <a:gd name="connsiteY26" fmla="*/ 720696 h 1288357"/>
              <a:gd name="connsiteX27" fmla="*/ 4594611 w 7774508"/>
              <a:gd name="connsiteY27" fmla="*/ 1267002 h 1288357"/>
              <a:gd name="connsiteX28" fmla="*/ 4092790 w 7774508"/>
              <a:gd name="connsiteY28" fmla="*/ 1267002 h 1288357"/>
              <a:gd name="connsiteX29" fmla="*/ 5094618 w 7774508"/>
              <a:gd name="connsiteY29" fmla="*/ 21356 h 1288357"/>
              <a:gd name="connsiteX30" fmla="*/ 5477210 w 7774508"/>
              <a:gd name="connsiteY30" fmla="*/ 21356 h 1288357"/>
              <a:gd name="connsiteX31" fmla="*/ 5717446 w 7774508"/>
              <a:gd name="connsiteY31" fmla="*/ 412839 h 1288357"/>
              <a:gd name="connsiteX32" fmla="*/ 5955898 w 7774508"/>
              <a:gd name="connsiteY32" fmla="*/ 21356 h 1288357"/>
              <a:gd name="connsiteX33" fmla="*/ 6322472 w 7774508"/>
              <a:gd name="connsiteY33" fmla="*/ 21356 h 1288357"/>
              <a:gd name="connsiteX34" fmla="*/ 5868700 w 7774508"/>
              <a:gd name="connsiteY34" fmla="*/ 718915 h 1288357"/>
              <a:gd name="connsiteX35" fmla="*/ 5868700 w 7774508"/>
              <a:gd name="connsiteY35" fmla="*/ 1267000 h 1288357"/>
              <a:gd name="connsiteX36" fmla="*/ 5548390 w 7774508"/>
              <a:gd name="connsiteY36" fmla="*/ 1267000 h 1288357"/>
              <a:gd name="connsiteX37" fmla="*/ 5548390 w 7774508"/>
              <a:gd name="connsiteY37" fmla="*/ 718915 h 1288357"/>
              <a:gd name="connsiteX38" fmla="*/ 6356277 w 7774508"/>
              <a:gd name="connsiteY38" fmla="*/ 21355 h 1288357"/>
              <a:gd name="connsiteX39" fmla="*/ 6694384 w 7774508"/>
              <a:gd name="connsiteY39" fmla="*/ 21355 h 1288357"/>
              <a:gd name="connsiteX40" fmla="*/ 6694384 w 7774508"/>
              <a:gd name="connsiteY40" fmla="*/ 332766 h 1288357"/>
              <a:gd name="connsiteX41" fmla="*/ 6477285 w 7774508"/>
              <a:gd name="connsiteY41" fmla="*/ 624602 h 1288357"/>
              <a:gd name="connsiteX42" fmla="*/ 6404326 w 7774508"/>
              <a:gd name="connsiteY42" fmla="*/ 624602 h 1288357"/>
              <a:gd name="connsiteX43" fmla="*/ 6500417 w 7774508"/>
              <a:gd name="connsiteY43" fmla="*/ 359454 h 1288357"/>
              <a:gd name="connsiteX44" fmla="*/ 6356277 w 7774508"/>
              <a:gd name="connsiteY44" fmla="*/ 359454 h 1288357"/>
              <a:gd name="connsiteX45" fmla="*/ 0 w 7774508"/>
              <a:gd name="connsiteY45" fmla="*/ 21355 h 1288357"/>
              <a:gd name="connsiteX46" fmla="*/ 496479 w 7774508"/>
              <a:gd name="connsiteY46" fmla="*/ 21355 h 1288357"/>
              <a:gd name="connsiteX47" fmla="*/ 651295 w 7774508"/>
              <a:gd name="connsiteY47" fmla="*/ 661974 h 1288357"/>
              <a:gd name="connsiteX48" fmla="*/ 688668 w 7774508"/>
              <a:gd name="connsiteY48" fmla="*/ 839922 h 1288357"/>
              <a:gd name="connsiteX49" fmla="*/ 726033 w 7774508"/>
              <a:gd name="connsiteY49" fmla="*/ 661974 h 1288357"/>
              <a:gd name="connsiteX50" fmla="*/ 880849 w 7774508"/>
              <a:gd name="connsiteY50" fmla="*/ 21355 h 1288357"/>
              <a:gd name="connsiteX51" fmla="*/ 1377328 w 7774508"/>
              <a:gd name="connsiteY51" fmla="*/ 21355 h 1288357"/>
              <a:gd name="connsiteX52" fmla="*/ 1377328 w 7774508"/>
              <a:gd name="connsiteY52" fmla="*/ 1266998 h 1288357"/>
              <a:gd name="connsiteX53" fmla="*/ 1058804 w 7774508"/>
              <a:gd name="connsiteY53" fmla="*/ 1266998 h 1288357"/>
              <a:gd name="connsiteX54" fmla="*/ 1058804 w 7774508"/>
              <a:gd name="connsiteY54" fmla="*/ 459108 h 1288357"/>
              <a:gd name="connsiteX55" fmla="*/ 1014312 w 7774508"/>
              <a:gd name="connsiteY55" fmla="*/ 644177 h 1288357"/>
              <a:gd name="connsiteX56" fmla="*/ 848819 w 7774508"/>
              <a:gd name="connsiteY56" fmla="*/ 1266998 h 1288357"/>
              <a:gd name="connsiteX57" fmla="*/ 521396 w 7774508"/>
              <a:gd name="connsiteY57" fmla="*/ 1266998 h 1288357"/>
              <a:gd name="connsiteX58" fmla="*/ 355896 w 7774508"/>
              <a:gd name="connsiteY58" fmla="*/ 644177 h 1288357"/>
              <a:gd name="connsiteX59" fmla="*/ 311412 w 7774508"/>
              <a:gd name="connsiteY59" fmla="*/ 459108 h 1288357"/>
              <a:gd name="connsiteX60" fmla="*/ 311412 w 7774508"/>
              <a:gd name="connsiteY60" fmla="*/ 1266998 h 1288357"/>
              <a:gd name="connsiteX61" fmla="*/ 0 w 7774508"/>
              <a:gd name="connsiteY61" fmla="*/ 1266998 h 1288357"/>
              <a:gd name="connsiteX62" fmla="*/ 3381010 w 7774508"/>
              <a:gd name="connsiteY62" fmla="*/ 1 h 1288357"/>
              <a:gd name="connsiteX63" fmla="*/ 3966467 w 7774508"/>
              <a:gd name="connsiteY63" fmla="*/ 532067 h 1288357"/>
              <a:gd name="connsiteX64" fmla="*/ 3966467 w 7774508"/>
              <a:gd name="connsiteY64" fmla="*/ 756285 h 1288357"/>
              <a:gd name="connsiteX65" fmla="*/ 3381010 w 7774508"/>
              <a:gd name="connsiteY65" fmla="*/ 1288351 h 1288357"/>
              <a:gd name="connsiteX66" fmla="*/ 2795560 w 7774508"/>
              <a:gd name="connsiteY66" fmla="*/ 756285 h 1288357"/>
              <a:gd name="connsiteX67" fmla="*/ 2795560 w 7774508"/>
              <a:gd name="connsiteY67" fmla="*/ 532067 h 1288357"/>
              <a:gd name="connsiteX68" fmla="*/ 3381010 w 7774508"/>
              <a:gd name="connsiteY68" fmla="*/ 1 h 1288357"/>
              <a:gd name="connsiteX69" fmla="*/ 2090894 w 7774508"/>
              <a:gd name="connsiteY69" fmla="*/ 1 h 1288357"/>
              <a:gd name="connsiteX70" fmla="*/ 2676351 w 7774508"/>
              <a:gd name="connsiteY70" fmla="*/ 532067 h 1288357"/>
              <a:gd name="connsiteX71" fmla="*/ 2676351 w 7774508"/>
              <a:gd name="connsiteY71" fmla="*/ 756285 h 1288357"/>
              <a:gd name="connsiteX72" fmla="*/ 2090894 w 7774508"/>
              <a:gd name="connsiteY72" fmla="*/ 1288351 h 1288357"/>
              <a:gd name="connsiteX73" fmla="*/ 1505444 w 7774508"/>
              <a:gd name="connsiteY73" fmla="*/ 756285 h 1288357"/>
              <a:gd name="connsiteX74" fmla="*/ 1505444 w 7774508"/>
              <a:gd name="connsiteY74" fmla="*/ 532067 h 1288357"/>
              <a:gd name="connsiteX75" fmla="*/ 2090894 w 7774508"/>
              <a:gd name="connsiteY75" fmla="*/ 1 h 1288357"/>
              <a:gd name="connsiteX76" fmla="*/ 7258454 w 7774508"/>
              <a:gd name="connsiteY76" fmla="*/ 0 h 1288357"/>
              <a:gd name="connsiteX77" fmla="*/ 7760275 w 7774508"/>
              <a:gd name="connsiteY77" fmla="*/ 391490 h 1288357"/>
              <a:gd name="connsiteX78" fmla="*/ 7760275 w 7774508"/>
              <a:gd name="connsiteY78" fmla="*/ 439539 h 1288357"/>
              <a:gd name="connsiteX79" fmla="*/ 7431067 w 7774508"/>
              <a:gd name="connsiteY79" fmla="*/ 439539 h 1288357"/>
              <a:gd name="connsiteX80" fmla="*/ 7431067 w 7774508"/>
              <a:gd name="connsiteY80" fmla="*/ 398610 h 1288357"/>
              <a:gd name="connsiteX81" fmla="*/ 7258454 w 7774508"/>
              <a:gd name="connsiteY81" fmla="*/ 277603 h 1288357"/>
              <a:gd name="connsiteX82" fmla="*/ 7085848 w 7774508"/>
              <a:gd name="connsiteY82" fmla="*/ 377257 h 1288357"/>
              <a:gd name="connsiteX83" fmla="*/ 7206848 w 7774508"/>
              <a:gd name="connsiteY83" fmla="*/ 476904 h 1288357"/>
              <a:gd name="connsiteX84" fmla="*/ 7429289 w 7774508"/>
              <a:gd name="connsiteY84" fmla="*/ 510719 h 1288357"/>
              <a:gd name="connsiteX85" fmla="*/ 7766024 w 7774508"/>
              <a:gd name="connsiteY85" fmla="*/ 786534 h 1288357"/>
              <a:gd name="connsiteX86" fmla="*/ 7774508 w 7774508"/>
              <a:gd name="connsiteY86" fmla="*/ 879071 h 1288357"/>
              <a:gd name="connsiteX87" fmla="*/ 7765691 w 7774508"/>
              <a:gd name="connsiteY87" fmla="*/ 970739 h 1288357"/>
              <a:gd name="connsiteX88" fmla="*/ 7258454 w 7774508"/>
              <a:gd name="connsiteY88" fmla="*/ 1288357 h 1288357"/>
              <a:gd name="connsiteX89" fmla="*/ 6744184 w 7774508"/>
              <a:gd name="connsiteY89" fmla="*/ 893304 h 1288357"/>
              <a:gd name="connsiteX90" fmla="*/ 6744184 w 7774508"/>
              <a:gd name="connsiteY90" fmla="*/ 838142 h 1288357"/>
              <a:gd name="connsiteX91" fmla="*/ 7073386 w 7774508"/>
              <a:gd name="connsiteY91" fmla="*/ 838142 h 1288357"/>
              <a:gd name="connsiteX92" fmla="*/ 7073386 w 7774508"/>
              <a:gd name="connsiteY92" fmla="*/ 886190 h 1288357"/>
              <a:gd name="connsiteX93" fmla="*/ 7258454 w 7774508"/>
              <a:gd name="connsiteY93" fmla="*/ 1010755 h 1288357"/>
              <a:gd name="connsiteX94" fmla="*/ 7439966 w 7774508"/>
              <a:gd name="connsiteY94" fmla="*/ 907544 h 1288357"/>
              <a:gd name="connsiteX95" fmla="*/ 7311838 w 7774508"/>
              <a:gd name="connsiteY95" fmla="*/ 804333 h 1288357"/>
              <a:gd name="connsiteX96" fmla="*/ 7087626 w 7774508"/>
              <a:gd name="connsiteY96" fmla="*/ 770518 h 1288357"/>
              <a:gd name="connsiteX97" fmla="*/ 6751297 w 7774508"/>
              <a:gd name="connsiteY97" fmla="*/ 405723 h 1288357"/>
              <a:gd name="connsiteX98" fmla="*/ 7258454 w 7774508"/>
              <a:gd name="connsiteY98" fmla="*/ 0 h 1288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774508" h="1288357">
                <a:moveTo>
                  <a:pt x="7774508" y="879070"/>
                </a:moveTo>
                <a:lnTo>
                  <a:pt x="7774508" y="879071"/>
                </a:lnTo>
                <a:lnTo>
                  <a:pt x="7774508" y="879071"/>
                </a:lnTo>
                <a:close/>
                <a:moveTo>
                  <a:pt x="4430897" y="300733"/>
                </a:moveTo>
                <a:lnTo>
                  <a:pt x="4430897" y="987622"/>
                </a:lnTo>
                <a:lnTo>
                  <a:pt x="4594611" y="987622"/>
                </a:lnTo>
                <a:cubicBezTo>
                  <a:pt x="4769003" y="987622"/>
                  <a:pt x="4856195" y="898644"/>
                  <a:pt x="4856195" y="726031"/>
                </a:cubicBezTo>
                <a:lnTo>
                  <a:pt x="4856195" y="562323"/>
                </a:lnTo>
                <a:cubicBezTo>
                  <a:pt x="4856195" y="387932"/>
                  <a:pt x="4769003" y="300733"/>
                  <a:pt x="4594611" y="300733"/>
                </a:cubicBezTo>
                <a:close/>
                <a:moveTo>
                  <a:pt x="3381010" y="275825"/>
                </a:moveTo>
                <a:cubicBezTo>
                  <a:pt x="3229757" y="275825"/>
                  <a:pt x="3137223" y="361239"/>
                  <a:pt x="3137223" y="501815"/>
                </a:cubicBezTo>
                <a:lnTo>
                  <a:pt x="3137223" y="786537"/>
                </a:lnTo>
                <a:cubicBezTo>
                  <a:pt x="3137223" y="925335"/>
                  <a:pt x="3229757" y="1012534"/>
                  <a:pt x="3381010" y="1012534"/>
                </a:cubicBezTo>
                <a:cubicBezTo>
                  <a:pt x="3532264" y="1012534"/>
                  <a:pt x="3624804" y="925335"/>
                  <a:pt x="3624804" y="786537"/>
                </a:cubicBezTo>
                <a:lnTo>
                  <a:pt x="3624804" y="501815"/>
                </a:lnTo>
                <a:cubicBezTo>
                  <a:pt x="3624804" y="361239"/>
                  <a:pt x="3532270" y="275825"/>
                  <a:pt x="3381010" y="275825"/>
                </a:cubicBezTo>
                <a:close/>
                <a:moveTo>
                  <a:pt x="2090894" y="275825"/>
                </a:moveTo>
                <a:cubicBezTo>
                  <a:pt x="1939641" y="275825"/>
                  <a:pt x="1847107" y="361239"/>
                  <a:pt x="1847107" y="501815"/>
                </a:cubicBezTo>
                <a:lnTo>
                  <a:pt x="1847107" y="786537"/>
                </a:lnTo>
                <a:cubicBezTo>
                  <a:pt x="1847107" y="925335"/>
                  <a:pt x="1939641" y="1012534"/>
                  <a:pt x="2090894" y="1012534"/>
                </a:cubicBezTo>
                <a:cubicBezTo>
                  <a:pt x="2242147" y="1012534"/>
                  <a:pt x="2334688" y="925335"/>
                  <a:pt x="2334688" y="786537"/>
                </a:cubicBezTo>
                <a:lnTo>
                  <a:pt x="2334688" y="501815"/>
                </a:lnTo>
                <a:cubicBezTo>
                  <a:pt x="2334688" y="361239"/>
                  <a:pt x="2242154" y="275825"/>
                  <a:pt x="2090894" y="275825"/>
                </a:cubicBezTo>
                <a:close/>
                <a:moveTo>
                  <a:pt x="4092790" y="21359"/>
                </a:moveTo>
                <a:lnTo>
                  <a:pt x="4594611" y="21359"/>
                </a:lnTo>
                <a:cubicBezTo>
                  <a:pt x="4977203" y="21359"/>
                  <a:pt x="5197858" y="222439"/>
                  <a:pt x="5197858" y="567658"/>
                </a:cubicBezTo>
                <a:lnTo>
                  <a:pt x="5197858" y="720696"/>
                </a:lnTo>
                <a:cubicBezTo>
                  <a:pt x="5197858" y="1065916"/>
                  <a:pt x="4977203" y="1267002"/>
                  <a:pt x="4594611" y="1267002"/>
                </a:cubicBezTo>
                <a:lnTo>
                  <a:pt x="4092790" y="1267002"/>
                </a:lnTo>
                <a:close/>
                <a:moveTo>
                  <a:pt x="5094618" y="21356"/>
                </a:moveTo>
                <a:lnTo>
                  <a:pt x="5477210" y="21356"/>
                </a:lnTo>
                <a:lnTo>
                  <a:pt x="5717446" y="412839"/>
                </a:lnTo>
                <a:lnTo>
                  <a:pt x="5955898" y="21356"/>
                </a:lnTo>
                <a:lnTo>
                  <a:pt x="6322472" y="21356"/>
                </a:lnTo>
                <a:lnTo>
                  <a:pt x="5868700" y="718915"/>
                </a:lnTo>
                <a:lnTo>
                  <a:pt x="5868700" y="1267000"/>
                </a:lnTo>
                <a:lnTo>
                  <a:pt x="5548390" y="1267000"/>
                </a:lnTo>
                <a:lnTo>
                  <a:pt x="5548390" y="718915"/>
                </a:lnTo>
                <a:close/>
                <a:moveTo>
                  <a:pt x="6356277" y="21355"/>
                </a:moveTo>
                <a:lnTo>
                  <a:pt x="6694384" y="21355"/>
                </a:lnTo>
                <a:lnTo>
                  <a:pt x="6694384" y="332766"/>
                </a:lnTo>
                <a:lnTo>
                  <a:pt x="6477285" y="624602"/>
                </a:lnTo>
                <a:lnTo>
                  <a:pt x="6404326" y="624602"/>
                </a:lnTo>
                <a:lnTo>
                  <a:pt x="6500417" y="359454"/>
                </a:lnTo>
                <a:lnTo>
                  <a:pt x="6356277" y="359454"/>
                </a:lnTo>
                <a:close/>
                <a:moveTo>
                  <a:pt x="0" y="21355"/>
                </a:moveTo>
                <a:lnTo>
                  <a:pt x="496479" y="21355"/>
                </a:lnTo>
                <a:lnTo>
                  <a:pt x="651295" y="661974"/>
                </a:lnTo>
                <a:lnTo>
                  <a:pt x="688668" y="839922"/>
                </a:lnTo>
                <a:lnTo>
                  <a:pt x="726033" y="661974"/>
                </a:lnTo>
                <a:lnTo>
                  <a:pt x="880849" y="21355"/>
                </a:lnTo>
                <a:lnTo>
                  <a:pt x="1377328" y="21355"/>
                </a:lnTo>
                <a:lnTo>
                  <a:pt x="1377328" y="1266998"/>
                </a:lnTo>
                <a:lnTo>
                  <a:pt x="1058804" y="1266998"/>
                </a:lnTo>
                <a:lnTo>
                  <a:pt x="1058804" y="459108"/>
                </a:lnTo>
                <a:lnTo>
                  <a:pt x="1014312" y="644177"/>
                </a:lnTo>
                <a:lnTo>
                  <a:pt x="848819" y="1266998"/>
                </a:lnTo>
                <a:lnTo>
                  <a:pt x="521396" y="1266998"/>
                </a:lnTo>
                <a:lnTo>
                  <a:pt x="355896" y="644177"/>
                </a:lnTo>
                <a:lnTo>
                  <a:pt x="311412" y="459108"/>
                </a:lnTo>
                <a:lnTo>
                  <a:pt x="311412" y="1266998"/>
                </a:lnTo>
                <a:lnTo>
                  <a:pt x="0" y="1266998"/>
                </a:lnTo>
                <a:close/>
                <a:moveTo>
                  <a:pt x="3381010" y="1"/>
                </a:moveTo>
                <a:cubicBezTo>
                  <a:pt x="3749368" y="1"/>
                  <a:pt x="3966467" y="197524"/>
                  <a:pt x="3966467" y="532067"/>
                </a:cubicBezTo>
                <a:lnTo>
                  <a:pt x="3966467" y="756285"/>
                </a:lnTo>
                <a:cubicBezTo>
                  <a:pt x="3966467" y="1089050"/>
                  <a:pt x="3747590" y="1288351"/>
                  <a:pt x="3381010" y="1288351"/>
                </a:cubicBezTo>
                <a:cubicBezTo>
                  <a:pt x="3012659" y="1288351"/>
                  <a:pt x="2795560" y="1090828"/>
                  <a:pt x="2795560" y="756285"/>
                </a:cubicBezTo>
                <a:lnTo>
                  <a:pt x="2795560" y="532067"/>
                </a:lnTo>
                <a:cubicBezTo>
                  <a:pt x="2795560" y="199302"/>
                  <a:pt x="3014437" y="1"/>
                  <a:pt x="3381010" y="1"/>
                </a:cubicBezTo>
                <a:close/>
                <a:moveTo>
                  <a:pt x="2090894" y="1"/>
                </a:moveTo>
                <a:cubicBezTo>
                  <a:pt x="2459252" y="1"/>
                  <a:pt x="2676351" y="197524"/>
                  <a:pt x="2676351" y="532067"/>
                </a:cubicBezTo>
                <a:lnTo>
                  <a:pt x="2676351" y="756285"/>
                </a:lnTo>
                <a:cubicBezTo>
                  <a:pt x="2676351" y="1089050"/>
                  <a:pt x="2457474" y="1288351"/>
                  <a:pt x="2090894" y="1288351"/>
                </a:cubicBezTo>
                <a:cubicBezTo>
                  <a:pt x="1722543" y="1288351"/>
                  <a:pt x="1505444" y="1090828"/>
                  <a:pt x="1505444" y="756285"/>
                </a:cubicBezTo>
                <a:lnTo>
                  <a:pt x="1505444" y="532067"/>
                </a:lnTo>
                <a:cubicBezTo>
                  <a:pt x="1505444" y="199302"/>
                  <a:pt x="1724321" y="1"/>
                  <a:pt x="2090894" y="1"/>
                </a:cubicBezTo>
                <a:close/>
                <a:moveTo>
                  <a:pt x="7258454" y="0"/>
                </a:moveTo>
                <a:cubicBezTo>
                  <a:pt x="7573428" y="0"/>
                  <a:pt x="7760275" y="145918"/>
                  <a:pt x="7760275" y="391490"/>
                </a:cubicBezTo>
                <a:lnTo>
                  <a:pt x="7760275" y="439539"/>
                </a:lnTo>
                <a:lnTo>
                  <a:pt x="7431067" y="439539"/>
                </a:lnTo>
                <a:lnTo>
                  <a:pt x="7431067" y="398610"/>
                </a:lnTo>
                <a:cubicBezTo>
                  <a:pt x="7431067" y="313189"/>
                  <a:pt x="7379462" y="277603"/>
                  <a:pt x="7258454" y="277603"/>
                </a:cubicBezTo>
                <a:cubicBezTo>
                  <a:pt x="7144567" y="277603"/>
                  <a:pt x="7085848" y="311411"/>
                  <a:pt x="7085848" y="377257"/>
                </a:cubicBezTo>
                <a:cubicBezTo>
                  <a:pt x="7085848" y="450215"/>
                  <a:pt x="7135675" y="466227"/>
                  <a:pt x="7206848" y="476904"/>
                </a:cubicBezTo>
                <a:lnTo>
                  <a:pt x="7429289" y="510719"/>
                </a:lnTo>
                <a:cubicBezTo>
                  <a:pt x="7564754" y="530960"/>
                  <a:pt x="7727463" y="590711"/>
                  <a:pt x="7766024" y="786534"/>
                </a:cubicBezTo>
                <a:lnTo>
                  <a:pt x="7774508" y="879071"/>
                </a:lnTo>
                <a:lnTo>
                  <a:pt x="7765691" y="970739"/>
                </a:lnTo>
                <a:cubicBezTo>
                  <a:pt x="7724794" y="1172549"/>
                  <a:pt x="7543399" y="1288357"/>
                  <a:pt x="7258454" y="1288357"/>
                </a:cubicBezTo>
                <a:cubicBezTo>
                  <a:pt x="6934588" y="1288357"/>
                  <a:pt x="6744184" y="1140654"/>
                  <a:pt x="6744184" y="893304"/>
                </a:cubicBezTo>
                <a:lnTo>
                  <a:pt x="6744184" y="838142"/>
                </a:lnTo>
                <a:lnTo>
                  <a:pt x="7073386" y="838142"/>
                </a:lnTo>
                <a:lnTo>
                  <a:pt x="7073386" y="886190"/>
                </a:lnTo>
                <a:cubicBezTo>
                  <a:pt x="7073386" y="973383"/>
                  <a:pt x="7128555" y="1010755"/>
                  <a:pt x="7258454" y="1010755"/>
                </a:cubicBezTo>
                <a:cubicBezTo>
                  <a:pt x="7377683" y="1010755"/>
                  <a:pt x="7439966" y="975161"/>
                  <a:pt x="7439966" y="907544"/>
                </a:cubicBezTo>
                <a:cubicBezTo>
                  <a:pt x="7439966" y="831022"/>
                  <a:pt x="7388360" y="815010"/>
                  <a:pt x="7311838" y="804333"/>
                </a:cubicBezTo>
                <a:lnTo>
                  <a:pt x="7087626" y="770518"/>
                </a:lnTo>
                <a:cubicBezTo>
                  <a:pt x="6941708" y="749171"/>
                  <a:pt x="6751297" y="674427"/>
                  <a:pt x="6751297" y="405723"/>
                </a:cubicBezTo>
                <a:cubicBezTo>
                  <a:pt x="6751297" y="149481"/>
                  <a:pt x="6938144" y="0"/>
                  <a:pt x="7258454" y="0"/>
                </a:cubicBezTo>
                <a:close/>
              </a:path>
            </a:pathLst>
          </a:custGeom>
          <a:solidFill>
            <a:schemeClr val="bg1"/>
          </a:solidFill>
          <a:ln w="0" cap="flat">
            <a:noFill/>
            <a:prstDash val="solid"/>
            <a:miter/>
          </a:ln>
        </p:spPr>
        <p:txBody>
          <a:bodyPr rtlCol="0" anchor="ctr"/>
          <a:lstStyle/>
          <a:p>
            <a:endParaRPr lang="en-US">
              <a:solidFill>
                <a:schemeClr val="tx1"/>
              </a:solidFill>
            </a:endParaRPr>
          </a:p>
        </p:txBody>
      </p:sp>
      <p:sp>
        <p:nvSpPr>
          <p:cNvPr id="14" name="TextBox 13">
            <a:extLst>
              <a:ext uri="{FF2B5EF4-FFF2-40B4-BE49-F238E27FC236}">
                <a16:creationId xmlns:a16="http://schemas.microsoft.com/office/drawing/2014/main" id="{3FDF193F-9447-647A-44ED-315958B2C0C1}"/>
              </a:ext>
            </a:extLst>
          </p:cNvPr>
          <p:cNvSpPr txBox="1"/>
          <p:nvPr userDrawn="1"/>
        </p:nvSpPr>
        <p:spPr>
          <a:xfrm>
            <a:off x="8919713" y="5305245"/>
            <a:ext cx="2389517" cy="534838"/>
          </a:xfrm>
          <a:prstGeom prst="rect">
            <a:avLst/>
          </a:prstGeom>
          <a:noFill/>
        </p:spPr>
        <p:txBody>
          <a:bodyPr wrap="square" rtlCol="0" anchor="ctr" anchorCtr="0">
            <a:noAutofit/>
          </a:bodyPr>
          <a:lstStyle/>
          <a:p>
            <a:pPr algn="ctr"/>
            <a:endParaRPr lang="en-US" sz="1700" dirty="0">
              <a:solidFill>
                <a:schemeClr val="tx2"/>
              </a:solidFill>
            </a:endParaRPr>
          </a:p>
        </p:txBody>
      </p:sp>
      <p:sp>
        <p:nvSpPr>
          <p:cNvPr id="16" name="Text Placeholder 15">
            <a:extLst>
              <a:ext uri="{FF2B5EF4-FFF2-40B4-BE49-F238E27FC236}">
                <a16:creationId xmlns:a16="http://schemas.microsoft.com/office/drawing/2014/main" id="{D0B79CB2-109E-DF0E-D6BF-6D533FF0C520}"/>
              </a:ext>
            </a:extLst>
          </p:cNvPr>
          <p:cNvSpPr>
            <a:spLocks noGrp="1"/>
          </p:cNvSpPr>
          <p:nvPr>
            <p:ph type="body" sz="quarter" idx="103" hasCustomPrompt="1"/>
          </p:nvPr>
        </p:nvSpPr>
        <p:spPr>
          <a:xfrm>
            <a:off x="8918089" y="6150349"/>
            <a:ext cx="2778610" cy="301214"/>
          </a:xfrm>
          <a:prstGeom prst="rect">
            <a:avLst/>
          </a:prstGeom>
        </p:spPr>
        <p:txBody>
          <a:bodyPr lIns="0" tIns="0" rIns="0" bIns="0" anchor="b" anchorCtr="0"/>
          <a:lstStyle>
            <a:lvl1pPr marL="0" indent="0" algn="r">
              <a:buFontTx/>
              <a:buNone/>
              <a:defRPr sz="2000">
                <a:solidFill>
                  <a:schemeClr val="bg1"/>
                </a:solidFill>
                <a:latin typeface="+mn-lt"/>
              </a:defRPr>
            </a:lvl1pPr>
          </a:lstStyle>
          <a:p>
            <a:pPr lvl="0"/>
            <a:r>
              <a:rPr lang="en-US" dirty="0"/>
              <a:t>Date</a:t>
            </a:r>
          </a:p>
        </p:txBody>
      </p:sp>
      <p:sp>
        <p:nvSpPr>
          <p:cNvPr id="12" name="TextBox 11">
            <a:extLst>
              <a:ext uri="{FF2B5EF4-FFF2-40B4-BE49-F238E27FC236}">
                <a16:creationId xmlns:a16="http://schemas.microsoft.com/office/drawing/2014/main" id="{F667E7A4-8DB2-2A0E-C0E4-179F62E46A93}"/>
              </a:ext>
            </a:extLst>
          </p:cNvPr>
          <p:cNvSpPr txBox="1"/>
          <p:nvPr userDrawn="1"/>
        </p:nvSpPr>
        <p:spPr>
          <a:xfrm>
            <a:off x="8358996" y="4856672"/>
            <a:ext cx="3337704" cy="819503"/>
          </a:xfrm>
          <a:prstGeom prst="rect">
            <a:avLst/>
          </a:prstGeom>
          <a:noFill/>
        </p:spPr>
        <p:txBody>
          <a:bodyPr wrap="square" rtlCol="0" anchor="ctr" anchorCtr="0">
            <a:noAutofit/>
          </a:bodyPr>
          <a:lstStyle/>
          <a:p>
            <a:pPr algn="l"/>
            <a:r>
              <a:rPr lang="en-US" sz="1000" dirty="0">
                <a:solidFill>
                  <a:schemeClr val="bg1"/>
                </a:solidFill>
                <a:effectLst/>
                <a:latin typeface="+mn-lt"/>
                <a:ea typeface="Calibri" panose="020F0502020204030204" pitchFamily="34" charset="0"/>
              </a:rPr>
              <a:t>Please attribute information in this document to </a:t>
            </a:r>
            <a:br>
              <a:rPr lang="en-US" sz="1000" dirty="0">
                <a:solidFill>
                  <a:schemeClr val="bg1"/>
                </a:solidFill>
                <a:effectLst/>
                <a:latin typeface="+mn-lt"/>
                <a:ea typeface="Calibri" panose="020F0502020204030204" pitchFamily="34" charset="0"/>
              </a:rPr>
            </a:br>
            <a:r>
              <a:rPr lang="en-US" sz="1000" dirty="0">
                <a:solidFill>
                  <a:schemeClr val="bg1"/>
                </a:solidFill>
                <a:effectLst/>
                <a:latin typeface="+mn-lt"/>
                <a:ea typeface="Calibri" panose="020F0502020204030204" pitchFamily="34" charset="0"/>
              </a:rPr>
              <a:t>Moody’s Analytics, which is a division within Moody’s that is separate from Moody’s Ratings. Accordingly, the viewpoints expressed herein do not reflect those of Moody’s Ratings.</a:t>
            </a:r>
            <a:endParaRPr lang="en-US" sz="1000" dirty="0">
              <a:solidFill>
                <a:schemeClr val="bg1"/>
              </a:solidFill>
              <a:latin typeface="+mn-lt"/>
            </a:endParaRPr>
          </a:p>
        </p:txBody>
      </p:sp>
    </p:spTree>
    <p:extLst>
      <p:ext uri="{BB962C8B-B14F-4D97-AF65-F5344CB8AC3E}">
        <p14:creationId xmlns:p14="http://schemas.microsoft.com/office/powerpoint/2010/main" val="1514365250"/>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Back Cover 1">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1EEAED-6518-D31F-3554-6E3C5EAEE9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bwMode="hidden">
          <a:xfrm>
            <a:off x="6957" y="0"/>
            <a:ext cx="12188952" cy="6858000"/>
          </a:xfrm>
          <a:prstGeom prst="rect">
            <a:avLst/>
          </a:prstGeom>
        </p:spPr>
      </p:pic>
      <p:sp>
        <p:nvSpPr>
          <p:cNvPr id="2" name="Title 1">
            <a:extLst>
              <a:ext uri="{FF2B5EF4-FFF2-40B4-BE49-F238E27FC236}">
                <a16:creationId xmlns:a16="http://schemas.microsoft.com/office/drawing/2014/main" id="{33F04150-992C-F011-69D3-7F4A3F6FF433}"/>
              </a:ext>
            </a:extLst>
          </p:cNvPr>
          <p:cNvSpPr>
            <a:spLocks noGrp="1"/>
          </p:cNvSpPr>
          <p:nvPr>
            <p:ph type="title"/>
          </p:nvPr>
        </p:nvSpPr>
        <p:spPr>
          <a:xfrm>
            <a:off x="539751" y="4567237"/>
            <a:ext cx="5441950" cy="1165225"/>
          </a:xfrm>
          <a:prstGeom prst="rect">
            <a:avLst/>
          </a:prstGeom>
        </p:spPr>
        <p:txBody>
          <a:bodyPr anchor="b"/>
          <a:lstStyle>
            <a:lvl1pPr>
              <a:defRPr>
                <a:solidFill>
                  <a:schemeClr val="tx1"/>
                </a:solidFill>
              </a:defRPr>
            </a:lvl1pPr>
          </a:lstStyle>
          <a:p>
            <a:r>
              <a:rPr lang="en-US"/>
              <a:t>Click to edit Master title style</a:t>
            </a:r>
            <a:endParaRPr lang="en-US" dirty="0"/>
          </a:p>
        </p:txBody>
      </p:sp>
      <p:sp>
        <p:nvSpPr>
          <p:cNvPr id="5" name="Text Placeholder 9">
            <a:extLst>
              <a:ext uri="{FF2B5EF4-FFF2-40B4-BE49-F238E27FC236}">
                <a16:creationId xmlns:a16="http://schemas.microsoft.com/office/drawing/2014/main" id="{5FB2903F-88A1-83A6-3840-2C6F40ADA372}"/>
              </a:ext>
            </a:extLst>
          </p:cNvPr>
          <p:cNvSpPr>
            <a:spLocks noGrp="1"/>
          </p:cNvSpPr>
          <p:nvPr>
            <p:ph type="body" sz="quarter" idx="15" hasCustomPrompt="1"/>
          </p:nvPr>
        </p:nvSpPr>
        <p:spPr>
          <a:xfrm>
            <a:off x="10417175" y="6308725"/>
            <a:ext cx="1227138" cy="282575"/>
          </a:xfrm>
        </p:spPr>
        <p:txBody>
          <a:bodyPr anchor="b">
            <a:noAutofit/>
          </a:bodyPr>
          <a:lstStyle>
            <a:lvl1pPr marL="4763" indent="0" algn="r">
              <a:buFont typeface="Arial" panose="020B0604020202020204" pitchFamily="34" charset="0"/>
              <a:buNone/>
              <a:tabLst/>
              <a:defRPr sz="1000">
                <a:solidFill>
                  <a:schemeClr val="tx1"/>
                </a:solidFill>
              </a:defRPr>
            </a:lvl1pPr>
            <a:lvl2pPr marL="4763" indent="0" algn="r">
              <a:buNone/>
              <a:tabLst/>
              <a:defRPr sz="1000">
                <a:solidFill>
                  <a:schemeClr val="tx1"/>
                </a:solidFill>
              </a:defRPr>
            </a:lvl2pPr>
            <a:lvl3pPr marL="4763" indent="0" algn="r">
              <a:buNone/>
              <a:tabLst/>
              <a:defRPr sz="1000">
                <a:solidFill>
                  <a:schemeClr val="tx1"/>
                </a:solidFill>
              </a:defRPr>
            </a:lvl3pPr>
            <a:lvl4pPr marL="4763" indent="0" algn="r">
              <a:buNone/>
              <a:tabLst/>
              <a:defRPr sz="1000">
                <a:solidFill>
                  <a:schemeClr val="tx1"/>
                </a:solidFill>
              </a:defRPr>
            </a:lvl4pPr>
            <a:lvl5pPr marL="4763" indent="0" algn="r">
              <a:buNone/>
              <a:tabLst/>
              <a:defRPr sz="1000">
                <a:solidFill>
                  <a:schemeClr val="tx1"/>
                </a:solidFill>
              </a:defRPr>
            </a:lvl5pPr>
            <a:lvl6pPr marL="4763" indent="0" algn="r">
              <a:buNone/>
              <a:tabLst/>
              <a:defRPr sz="1000">
                <a:solidFill>
                  <a:schemeClr val="tx1"/>
                </a:solidFill>
              </a:defRPr>
            </a:lvl6pPr>
            <a:lvl7pPr marL="4763" indent="0" algn="r">
              <a:buNone/>
              <a:tabLst/>
              <a:defRPr sz="1000">
                <a:solidFill>
                  <a:schemeClr val="tx1"/>
                </a:solidFill>
              </a:defRPr>
            </a:lvl7pPr>
            <a:lvl8pPr marL="4763" indent="0" algn="r">
              <a:buNone/>
              <a:tabLst/>
              <a:defRPr sz="1000">
                <a:solidFill>
                  <a:schemeClr val="tx1"/>
                </a:solidFill>
              </a:defRPr>
            </a:lvl8pPr>
            <a:lvl9pPr marL="4763" indent="0" algn="r">
              <a:buNone/>
              <a:tabLst/>
              <a:defRPr sz="1000">
                <a:solidFill>
                  <a:schemeClr val="tx1"/>
                </a:solidFill>
              </a:defRPr>
            </a:lvl9pPr>
          </a:lstStyle>
          <a:p>
            <a:pPr lvl="0"/>
            <a:r>
              <a:rPr lang="en-US" dirty="0"/>
              <a:t>BX Number</a:t>
            </a:r>
          </a:p>
        </p:txBody>
      </p:sp>
      <p:sp>
        <p:nvSpPr>
          <p:cNvPr id="6" name="Freeform 5">
            <a:extLst>
              <a:ext uri="{FF2B5EF4-FFF2-40B4-BE49-F238E27FC236}">
                <a16:creationId xmlns:a16="http://schemas.microsoft.com/office/drawing/2014/main" id="{C7F3FFE2-5563-0A05-1D46-1E3B18F97229}"/>
              </a:ext>
            </a:extLst>
          </p:cNvPr>
          <p:cNvSpPr/>
          <p:nvPr userDrawn="1"/>
        </p:nvSpPr>
        <p:spPr bwMode="black">
          <a:xfrm>
            <a:off x="539750" y="545106"/>
            <a:ext cx="2635250" cy="436702"/>
          </a:xfrm>
          <a:custGeom>
            <a:avLst/>
            <a:gdLst>
              <a:gd name="connsiteX0" fmla="*/ 7774508 w 7774508"/>
              <a:gd name="connsiteY0" fmla="*/ 879070 h 1288357"/>
              <a:gd name="connsiteX1" fmla="*/ 7774508 w 7774508"/>
              <a:gd name="connsiteY1" fmla="*/ 879071 h 1288357"/>
              <a:gd name="connsiteX2" fmla="*/ 7774508 w 7774508"/>
              <a:gd name="connsiteY2" fmla="*/ 879071 h 1288357"/>
              <a:gd name="connsiteX3" fmla="*/ 4430897 w 7774508"/>
              <a:gd name="connsiteY3" fmla="*/ 300733 h 1288357"/>
              <a:gd name="connsiteX4" fmla="*/ 4430897 w 7774508"/>
              <a:gd name="connsiteY4" fmla="*/ 987622 h 1288357"/>
              <a:gd name="connsiteX5" fmla="*/ 4594611 w 7774508"/>
              <a:gd name="connsiteY5" fmla="*/ 987622 h 1288357"/>
              <a:gd name="connsiteX6" fmla="*/ 4856195 w 7774508"/>
              <a:gd name="connsiteY6" fmla="*/ 726031 h 1288357"/>
              <a:gd name="connsiteX7" fmla="*/ 4856195 w 7774508"/>
              <a:gd name="connsiteY7" fmla="*/ 562323 h 1288357"/>
              <a:gd name="connsiteX8" fmla="*/ 4594611 w 7774508"/>
              <a:gd name="connsiteY8" fmla="*/ 300733 h 1288357"/>
              <a:gd name="connsiteX9" fmla="*/ 3381010 w 7774508"/>
              <a:gd name="connsiteY9" fmla="*/ 275825 h 1288357"/>
              <a:gd name="connsiteX10" fmla="*/ 3137223 w 7774508"/>
              <a:gd name="connsiteY10" fmla="*/ 501815 h 1288357"/>
              <a:gd name="connsiteX11" fmla="*/ 3137223 w 7774508"/>
              <a:gd name="connsiteY11" fmla="*/ 786537 h 1288357"/>
              <a:gd name="connsiteX12" fmla="*/ 3381010 w 7774508"/>
              <a:gd name="connsiteY12" fmla="*/ 1012534 h 1288357"/>
              <a:gd name="connsiteX13" fmla="*/ 3624804 w 7774508"/>
              <a:gd name="connsiteY13" fmla="*/ 786537 h 1288357"/>
              <a:gd name="connsiteX14" fmla="*/ 3624804 w 7774508"/>
              <a:gd name="connsiteY14" fmla="*/ 501815 h 1288357"/>
              <a:gd name="connsiteX15" fmla="*/ 3381010 w 7774508"/>
              <a:gd name="connsiteY15" fmla="*/ 275825 h 1288357"/>
              <a:gd name="connsiteX16" fmla="*/ 2090894 w 7774508"/>
              <a:gd name="connsiteY16" fmla="*/ 275825 h 1288357"/>
              <a:gd name="connsiteX17" fmla="*/ 1847107 w 7774508"/>
              <a:gd name="connsiteY17" fmla="*/ 501815 h 1288357"/>
              <a:gd name="connsiteX18" fmla="*/ 1847107 w 7774508"/>
              <a:gd name="connsiteY18" fmla="*/ 786537 h 1288357"/>
              <a:gd name="connsiteX19" fmla="*/ 2090894 w 7774508"/>
              <a:gd name="connsiteY19" fmla="*/ 1012534 h 1288357"/>
              <a:gd name="connsiteX20" fmla="*/ 2334688 w 7774508"/>
              <a:gd name="connsiteY20" fmla="*/ 786537 h 1288357"/>
              <a:gd name="connsiteX21" fmla="*/ 2334688 w 7774508"/>
              <a:gd name="connsiteY21" fmla="*/ 501815 h 1288357"/>
              <a:gd name="connsiteX22" fmla="*/ 2090894 w 7774508"/>
              <a:gd name="connsiteY22" fmla="*/ 275825 h 1288357"/>
              <a:gd name="connsiteX23" fmla="*/ 4092790 w 7774508"/>
              <a:gd name="connsiteY23" fmla="*/ 21359 h 1288357"/>
              <a:gd name="connsiteX24" fmla="*/ 4594611 w 7774508"/>
              <a:gd name="connsiteY24" fmla="*/ 21359 h 1288357"/>
              <a:gd name="connsiteX25" fmla="*/ 5197858 w 7774508"/>
              <a:gd name="connsiteY25" fmla="*/ 567658 h 1288357"/>
              <a:gd name="connsiteX26" fmla="*/ 5197858 w 7774508"/>
              <a:gd name="connsiteY26" fmla="*/ 720696 h 1288357"/>
              <a:gd name="connsiteX27" fmla="*/ 4594611 w 7774508"/>
              <a:gd name="connsiteY27" fmla="*/ 1267002 h 1288357"/>
              <a:gd name="connsiteX28" fmla="*/ 4092790 w 7774508"/>
              <a:gd name="connsiteY28" fmla="*/ 1267002 h 1288357"/>
              <a:gd name="connsiteX29" fmla="*/ 5094618 w 7774508"/>
              <a:gd name="connsiteY29" fmla="*/ 21356 h 1288357"/>
              <a:gd name="connsiteX30" fmla="*/ 5477210 w 7774508"/>
              <a:gd name="connsiteY30" fmla="*/ 21356 h 1288357"/>
              <a:gd name="connsiteX31" fmla="*/ 5717446 w 7774508"/>
              <a:gd name="connsiteY31" fmla="*/ 412839 h 1288357"/>
              <a:gd name="connsiteX32" fmla="*/ 5955898 w 7774508"/>
              <a:gd name="connsiteY32" fmla="*/ 21356 h 1288357"/>
              <a:gd name="connsiteX33" fmla="*/ 6322472 w 7774508"/>
              <a:gd name="connsiteY33" fmla="*/ 21356 h 1288357"/>
              <a:gd name="connsiteX34" fmla="*/ 5868700 w 7774508"/>
              <a:gd name="connsiteY34" fmla="*/ 718915 h 1288357"/>
              <a:gd name="connsiteX35" fmla="*/ 5868700 w 7774508"/>
              <a:gd name="connsiteY35" fmla="*/ 1267000 h 1288357"/>
              <a:gd name="connsiteX36" fmla="*/ 5548390 w 7774508"/>
              <a:gd name="connsiteY36" fmla="*/ 1267000 h 1288357"/>
              <a:gd name="connsiteX37" fmla="*/ 5548390 w 7774508"/>
              <a:gd name="connsiteY37" fmla="*/ 718915 h 1288357"/>
              <a:gd name="connsiteX38" fmla="*/ 6356277 w 7774508"/>
              <a:gd name="connsiteY38" fmla="*/ 21355 h 1288357"/>
              <a:gd name="connsiteX39" fmla="*/ 6694384 w 7774508"/>
              <a:gd name="connsiteY39" fmla="*/ 21355 h 1288357"/>
              <a:gd name="connsiteX40" fmla="*/ 6694384 w 7774508"/>
              <a:gd name="connsiteY40" fmla="*/ 332766 h 1288357"/>
              <a:gd name="connsiteX41" fmla="*/ 6477285 w 7774508"/>
              <a:gd name="connsiteY41" fmla="*/ 624602 h 1288357"/>
              <a:gd name="connsiteX42" fmla="*/ 6404326 w 7774508"/>
              <a:gd name="connsiteY42" fmla="*/ 624602 h 1288357"/>
              <a:gd name="connsiteX43" fmla="*/ 6500417 w 7774508"/>
              <a:gd name="connsiteY43" fmla="*/ 359454 h 1288357"/>
              <a:gd name="connsiteX44" fmla="*/ 6356277 w 7774508"/>
              <a:gd name="connsiteY44" fmla="*/ 359454 h 1288357"/>
              <a:gd name="connsiteX45" fmla="*/ 0 w 7774508"/>
              <a:gd name="connsiteY45" fmla="*/ 21355 h 1288357"/>
              <a:gd name="connsiteX46" fmla="*/ 496479 w 7774508"/>
              <a:gd name="connsiteY46" fmla="*/ 21355 h 1288357"/>
              <a:gd name="connsiteX47" fmla="*/ 651295 w 7774508"/>
              <a:gd name="connsiteY47" fmla="*/ 661974 h 1288357"/>
              <a:gd name="connsiteX48" fmla="*/ 688668 w 7774508"/>
              <a:gd name="connsiteY48" fmla="*/ 839922 h 1288357"/>
              <a:gd name="connsiteX49" fmla="*/ 726033 w 7774508"/>
              <a:gd name="connsiteY49" fmla="*/ 661974 h 1288357"/>
              <a:gd name="connsiteX50" fmla="*/ 880849 w 7774508"/>
              <a:gd name="connsiteY50" fmla="*/ 21355 h 1288357"/>
              <a:gd name="connsiteX51" fmla="*/ 1377328 w 7774508"/>
              <a:gd name="connsiteY51" fmla="*/ 21355 h 1288357"/>
              <a:gd name="connsiteX52" fmla="*/ 1377328 w 7774508"/>
              <a:gd name="connsiteY52" fmla="*/ 1266998 h 1288357"/>
              <a:gd name="connsiteX53" fmla="*/ 1058804 w 7774508"/>
              <a:gd name="connsiteY53" fmla="*/ 1266998 h 1288357"/>
              <a:gd name="connsiteX54" fmla="*/ 1058804 w 7774508"/>
              <a:gd name="connsiteY54" fmla="*/ 459108 h 1288357"/>
              <a:gd name="connsiteX55" fmla="*/ 1014312 w 7774508"/>
              <a:gd name="connsiteY55" fmla="*/ 644177 h 1288357"/>
              <a:gd name="connsiteX56" fmla="*/ 848819 w 7774508"/>
              <a:gd name="connsiteY56" fmla="*/ 1266998 h 1288357"/>
              <a:gd name="connsiteX57" fmla="*/ 521396 w 7774508"/>
              <a:gd name="connsiteY57" fmla="*/ 1266998 h 1288357"/>
              <a:gd name="connsiteX58" fmla="*/ 355896 w 7774508"/>
              <a:gd name="connsiteY58" fmla="*/ 644177 h 1288357"/>
              <a:gd name="connsiteX59" fmla="*/ 311412 w 7774508"/>
              <a:gd name="connsiteY59" fmla="*/ 459108 h 1288357"/>
              <a:gd name="connsiteX60" fmla="*/ 311412 w 7774508"/>
              <a:gd name="connsiteY60" fmla="*/ 1266998 h 1288357"/>
              <a:gd name="connsiteX61" fmla="*/ 0 w 7774508"/>
              <a:gd name="connsiteY61" fmla="*/ 1266998 h 1288357"/>
              <a:gd name="connsiteX62" fmla="*/ 3381010 w 7774508"/>
              <a:gd name="connsiteY62" fmla="*/ 1 h 1288357"/>
              <a:gd name="connsiteX63" fmla="*/ 3966467 w 7774508"/>
              <a:gd name="connsiteY63" fmla="*/ 532067 h 1288357"/>
              <a:gd name="connsiteX64" fmla="*/ 3966467 w 7774508"/>
              <a:gd name="connsiteY64" fmla="*/ 756285 h 1288357"/>
              <a:gd name="connsiteX65" fmla="*/ 3381010 w 7774508"/>
              <a:gd name="connsiteY65" fmla="*/ 1288351 h 1288357"/>
              <a:gd name="connsiteX66" fmla="*/ 2795560 w 7774508"/>
              <a:gd name="connsiteY66" fmla="*/ 756285 h 1288357"/>
              <a:gd name="connsiteX67" fmla="*/ 2795560 w 7774508"/>
              <a:gd name="connsiteY67" fmla="*/ 532067 h 1288357"/>
              <a:gd name="connsiteX68" fmla="*/ 3381010 w 7774508"/>
              <a:gd name="connsiteY68" fmla="*/ 1 h 1288357"/>
              <a:gd name="connsiteX69" fmla="*/ 2090894 w 7774508"/>
              <a:gd name="connsiteY69" fmla="*/ 1 h 1288357"/>
              <a:gd name="connsiteX70" fmla="*/ 2676351 w 7774508"/>
              <a:gd name="connsiteY70" fmla="*/ 532067 h 1288357"/>
              <a:gd name="connsiteX71" fmla="*/ 2676351 w 7774508"/>
              <a:gd name="connsiteY71" fmla="*/ 756285 h 1288357"/>
              <a:gd name="connsiteX72" fmla="*/ 2090894 w 7774508"/>
              <a:gd name="connsiteY72" fmla="*/ 1288351 h 1288357"/>
              <a:gd name="connsiteX73" fmla="*/ 1505444 w 7774508"/>
              <a:gd name="connsiteY73" fmla="*/ 756285 h 1288357"/>
              <a:gd name="connsiteX74" fmla="*/ 1505444 w 7774508"/>
              <a:gd name="connsiteY74" fmla="*/ 532067 h 1288357"/>
              <a:gd name="connsiteX75" fmla="*/ 2090894 w 7774508"/>
              <a:gd name="connsiteY75" fmla="*/ 1 h 1288357"/>
              <a:gd name="connsiteX76" fmla="*/ 7258454 w 7774508"/>
              <a:gd name="connsiteY76" fmla="*/ 0 h 1288357"/>
              <a:gd name="connsiteX77" fmla="*/ 7760275 w 7774508"/>
              <a:gd name="connsiteY77" fmla="*/ 391490 h 1288357"/>
              <a:gd name="connsiteX78" fmla="*/ 7760275 w 7774508"/>
              <a:gd name="connsiteY78" fmla="*/ 439539 h 1288357"/>
              <a:gd name="connsiteX79" fmla="*/ 7431067 w 7774508"/>
              <a:gd name="connsiteY79" fmla="*/ 439539 h 1288357"/>
              <a:gd name="connsiteX80" fmla="*/ 7431067 w 7774508"/>
              <a:gd name="connsiteY80" fmla="*/ 398610 h 1288357"/>
              <a:gd name="connsiteX81" fmla="*/ 7258454 w 7774508"/>
              <a:gd name="connsiteY81" fmla="*/ 277603 h 1288357"/>
              <a:gd name="connsiteX82" fmla="*/ 7085848 w 7774508"/>
              <a:gd name="connsiteY82" fmla="*/ 377257 h 1288357"/>
              <a:gd name="connsiteX83" fmla="*/ 7206848 w 7774508"/>
              <a:gd name="connsiteY83" fmla="*/ 476904 h 1288357"/>
              <a:gd name="connsiteX84" fmla="*/ 7429289 w 7774508"/>
              <a:gd name="connsiteY84" fmla="*/ 510719 h 1288357"/>
              <a:gd name="connsiteX85" fmla="*/ 7766024 w 7774508"/>
              <a:gd name="connsiteY85" fmla="*/ 786534 h 1288357"/>
              <a:gd name="connsiteX86" fmla="*/ 7774508 w 7774508"/>
              <a:gd name="connsiteY86" fmla="*/ 879071 h 1288357"/>
              <a:gd name="connsiteX87" fmla="*/ 7765691 w 7774508"/>
              <a:gd name="connsiteY87" fmla="*/ 970739 h 1288357"/>
              <a:gd name="connsiteX88" fmla="*/ 7258454 w 7774508"/>
              <a:gd name="connsiteY88" fmla="*/ 1288357 h 1288357"/>
              <a:gd name="connsiteX89" fmla="*/ 6744184 w 7774508"/>
              <a:gd name="connsiteY89" fmla="*/ 893304 h 1288357"/>
              <a:gd name="connsiteX90" fmla="*/ 6744184 w 7774508"/>
              <a:gd name="connsiteY90" fmla="*/ 838142 h 1288357"/>
              <a:gd name="connsiteX91" fmla="*/ 7073386 w 7774508"/>
              <a:gd name="connsiteY91" fmla="*/ 838142 h 1288357"/>
              <a:gd name="connsiteX92" fmla="*/ 7073386 w 7774508"/>
              <a:gd name="connsiteY92" fmla="*/ 886190 h 1288357"/>
              <a:gd name="connsiteX93" fmla="*/ 7258454 w 7774508"/>
              <a:gd name="connsiteY93" fmla="*/ 1010755 h 1288357"/>
              <a:gd name="connsiteX94" fmla="*/ 7439966 w 7774508"/>
              <a:gd name="connsiteY94" fmla="*/ 907544 h 1288357"/>
              <a:gd name="connsiteX95" fmla="*/ 7311838 w 7774508"/>
              <a:gd name="connsiteY95" fmla="*/ 804333 h 1288357"/>
              <a:gd name="connsiteX96" fmla="*/ 7087626 w 7774508"/>
              <a:gd name="connsiteY96" fmla="*/ 770518 h 1288357"/>
              <a:gd name="connsiteX97" fmla="*/ 6751297 w 7774508"/>
              <a:gd name="connsiteY97" fmla="*/ 405723 h 1288357"/>
              <a:gd name="connsiteX98" fmla="*/ 7258454 w 7774508"/>
              <a:gd name="connsiteY98" fmla="*/ 0 h 1288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774508" h="1288357">
                <a:moveTo>
                  <a:pt x="7774508" y="879070"/>
                </a:moveTo>
                <a:lnTo>
                  <a:pt x="7774508" y="879071"/>
                </a:lnTo>
                <a:lnTo>
                  <a:pt x="7774508" y="879071"/>
                </a:lnTo>
                <a:close/>
                <a:moveTo>
                  <a:pt x="4430897" y="300733"/>
                </a:moveTo>
                <a:lnTo>
                  <a:pt x="4430897" y="987622"/>
                </a:lnTo>
                <a:lnTo>
                  <a:pt x="4594611" y="987622"/>
                </a:lnTo>
                <a:cubicBezTo>
                  <a:pt x="4769003" y="987622"/>
                  <a:pt x="4856195" y="898644"/>
                  <a:pt x="4856195" y="726031"/>
                </a:cubicBezTo>
                <a:lnTo>
                  <a:pt x="4856195" y="562323"/>
                </a:lnTo>
                <a:cubicBezTo>
                  <a:pt x="4856195" y="387932"/>
                  <a:pt x="4769003" y="300733"/>
                  <a:pt x="4594611" y="300733"/>
                </a:cubicBezTo>
                <a:close/>
                <a:moveTo>
                  <a:pt x="3381010" y="275825"/>
                </a:moveTo>
                <a:cubicBezTo>
                  <a:pt x="3229757" y="275825"/>
                  <a:pt x="3137223" y="361239"/>
                  <a:pt x="3137223" y="501815"/>
                </a:cubicBezTo>
                <a:lnTo>
                  <a:pt x="3137223" y="786537"/>
                </a:lnTo>
                <a:cubicBezTo>
                  <a:pt x="3137223" y="925335"/>
                  <a:pt x="3229757" y="1012534"/>
                  <a:pt x="3381010" y="1012534"/>
                </a:cubicBezTo>
                <a:cubicBezTo>
                  <a:pt x="3532264" y="1012534"/>
                  <a:pt x="3624804" y="925335"/>
                  <a:pt x="3624804" y="786537"/>
                </a:cubicBezTo>
                <a:lnTo>
                  <a:pt x="3624804" y="501815"/>
                </a:lnTo>
                <a:cubicBezTo>
                  <a:pt x="3624804" y="361239"/>
                  <a:pt x="3532270" y="275825"/>
                  <a:pt x="3381010" y="275825"/>
                </a:cubicBezTo>
                <a:close/>
                <a:moveTo>
                  <a:pt x="2090894" y="275825"/>
                </a:moveTo>
                <a:cubicBezTo>
                  <a:pt x="1939641" y="275825"/>
                  <a:pt x="1847107" y="361239"/>
                  <a:pt x="1847107" y="501815"/>
                </a:cubicBezTo>
                <a:lnTo>
                  <a:pt x="1847107" y="786537"/>
                </a:lnTo>
                <a:cubicBezTo>
                  <a:pt x="1847107" y="925335"/>
                  <a:pt x="1939641" y="1012534"/>
                  <a:pt x="2090894" y="1012534"/>
                </a:cubicBezTo>
                <a:cubicBezTo>
                  <a:pt x="2242147" y="1012534"/>
                  <a:pt x="2334688" y="925335"/>
                  <a:pt x="2334688" y="786537"/>
                </a:cubicBezTo>
                <a:lnTo>
                  <a:pt x="2334688" y="501815"/>
                </a:lnTo>
                <a:cubicBezTo>
                  <a:pt x="2334688" y="361239"/>
                  <a:pt x="2242154" y="275825"/>
                  <a:pt x="2090894" y="275825"/>
                </a:cubicBezTo>
                <a:close/>
                <a:moveTo>
                  <a:pt x="4092790" y="21359"/>
                </a:moveTo>
                <a:lnTo>
                  <a:pt x="4594611" y="21359"/>
                </a:lnTo>
                <a:cubicBezTo>
                  <a:pt x="4977203" y="21359"/>
                  <a:pt x="5197858" y="222439"/>
                  <a:pt x="5197858" y="567658"/>
                </a:cubicBezTo>
                <a:lnTo>
                  <a:pt x="5197858" y="720696"/>
                </a:lnTo>
                <a:cubicBezTo>
                  <a:pt x="5197858" y="1065916"/>
                  <a:pt x="4977203" y="1267002"/>
                  <a:pt x="4594611" y="1267002"/>
                </a:cubicBezTo>
                <a:lnTo>
                  <a:pt x="4092790" y="1267002"/>
                </a:lnTo>
                <a:close/>
                <a:moveTo>
                  <a:pt x="5094618" y="21356"/>
                </a:moveTo>
                <a:lnTo>
                  <a:pt x="5477210" y="21356"/>
                </a:lnTo>
                <a:lnTo>
                  <a:pt x="5717446" y="412839"/>
                </a:lnTo>
                <a:lnTo>
                  <a:pt x="5955898" y="21356"/>
                </a:lnTo>
                <a:lnTo>
                  <a:pt x="6322472" y="21356"/>
                </a:lnTo>
                <a:lnTo>
                  <a:pt x="5868700" y="718915"/>
                </a:lnTo>
                <a:lnTo>
                  <a:pt x="5868700" y="1267000"/>
                </a:lnTo>
                <a:lnTo>
                  <a:pt x="5548390" y="1267000"/>
                </a:lnTo>
                <a:lnTo>
                  <a:pt x="5548390" y="718915"/>
                </a:lnTo>
                <a:close/>
                <a:moveTo>
                  <a:pt x="6356277" y="21355"/>
                </a:moveTo>
                <a:lnTo>
                  <a:pt x="6694384" y="21355"/>
                </a:lnTo>
                <a:lnTo>
                  <a:pt x="6694384" y="332766"/>
                </a:lnTo>
                <a:lnTo>
                  <a:pt x="6477285" y="624602"/>
                </a:lnTo>
                <a:lnTo>
                  <a:pt x="6404326" y="624602"/>
                </a:lnTo>
                <a:lnTo>
                  <a:pt x="6500417" y="359454"/>
                </a:lnTo>
                <a:lnTo>
                  <a:pt x="6356277" y="359454"/>
                </a:lnTo>
                <a:close/>
                <a:moveTo>
                  <a:pt x="0" y="21355"/>
                </a:moveTo>
                <a:lnTo>
                  <a:pt x="496479" y="21355"/>
                </a:lnTo>
                <a:lnTo>
                  <a:pt x="651295" y="661974"/>
                </a:lnTo>
                <a:lnTo>
                  <a:pt x="688668" y="839922"/>
                </a:lnTo>
                <a:lnTo>
                  <a:pt x="726033" y="661974"/>
                </a:lnTo>
                <a:lnTo>
                  <a:pt x="880849" y="21355"/>
                </a:lnTo>
                <a:lnTo>
                  <a:pt x="1377328" y="21355"/>
                </a:lnTo>
                <a:lnTo>
                  <a:pt x="1377328" y="1266998"/>
                </a:lnTo>
                <a:lnTo>
                  <a:pt x="1058804" y="1266998"/>
                </a:lnTo>
                <a:lnTo>
                  <a:pt x="1058804" y="459108"/>
                </a:lnTo>
                <a:lnTo>
                  <a:pt x="1014312" y="644177"/>
                </a:lnTo>
                <a:lnTo>
                  <a:pt x="848819" y="1266998"/>
                </a:lnTo>
                <a:lnTo>
                  <a:pt x="521396" y="1266998"/>
                </a:lnTo>
                <a:lnTo>
                  <a:pt x="355896" y="644177"/>
                </a:lnTo>
                <a:lnTo>
                  <a:pt x="311412" y="459108"/>
                </a:lnTo>
                <a:lnTo>
                  <a:pt x="311412" y="1266998"/>
                </a:lnTo>
                <a:lnTo>
                  <a:pt x="0" y="1266998"/>
                </a:lnTo>
                <a:close/>
                <a:moveTo>
                  <a:pt x="3381010" y="1"/>
                </a:moveTo>
                <a:cubicBezTo>
                  <a:pt x="3749368" y="1"/>
                  <a:pt x="3966467" y="197524"/>
                  <a:pt x="3966467" y="532067"/>
                </a:cubicBezTo>
                <a:lnTo>
                  <a:pt x="3966467" y="756285"/>
                </a:lnTo>
                <a:cubicBezTo>
                  <a:pt x="3966467" y="1089050"/>
                  <a:pt x="3747590" y="1288351"/>
                  <a:pt x="3381010" y="1288351"/>
                </a:cubicBezTo>
                <a:cubicBezTo>
                  <a:pt x="3012659" y="1288351"/>
                  <a:pt x="2795560" y="1090828"/>
                  <a:pt x="2795560" y="756285"/>
                </a:cubicBezTo>
                <a:lnTo>
                  <a:pt x="2795560" y="532067"/>
                </a:lnTo>
                <a:cubicBezTo>
                  <a:pt x="2795560" y="199302"/>
                  <a:pt x="3014437" y="1"/>
                  <a:pt x="3381010" y="1"/>
                </a:cubicBezTo>
                <a:close/>
                <a:moveTo>
                  <a:pt x="2090894" y="1"/>
                </a:moveTo>
                <a:cubicBezTo>
                  <a:pt x="2459252" y="1"/>
                  <a:pt x="2676351" y="197524"/>
                  <a:pt x="2676351" y="532067"/>
                </a:cubicBezTo>
                <a:lnTo>
                  <a:pt x="2676351" y="756285"/>
                </a:lnTo>
                <a:cubicBezTo>
                  <a:pt x="2676351" y="1089050"/>
                  <a:pt x="2457474" y="1288351"/>
                  <a:pt x="2090894" y="1288351"/>
                </a:cubicBezTo>
                <a:cubicBezTo>
                  <a:pt x="1722543" y="1288351"/>
                  <a:pt x="1505444" y="1090828"/>
                  <a:pt x="1505444" y="756285"/>
                </a:cubicBezTo>
                <a:lnTo>
                  <a:pt x="1505444" y="532067"/>
                </a:lnTo>
                <a:cubicBezTo>
                  <a:pt x="1505444" y="199302"/>
                  <a:pt x="1724321" y="1"/>
                  <a:pt x="2090894" y="1"/>
                </a:cubicBezTo>
                <a:close/>
                <a:moveTo>
                  <a:pt x="7258454" y="0"/>
                </a:moveTo>
                <a:cubicBezTo>
                  <a:pt x="7573428" y="0"/>
                  <a:pt x="7760275" y="145918"/>
                  <a:pt x="7760275" y="391490"/>
                </a:cubicBezTo>
                <a:lnTo>
                  <a:pt x="7760275" y="439539"/>
                </a:lnTo>
                <a:lnTo>
                  <a:pt x="7431067" y="439539"/>
                </a:lnTo>
                <a:lnTo>
                  <a:pt x="7431067" y="398610"/>
                </a:lnTo>
                <a:cubicBezTo>
                  <a:pt x="7431067" y="313189"/>
                  <a:pt x="7379462" y="277603"/>
                  <a:pt x="7258454" y="277603"/>
                </a:cubicBezTo>
                <a:cubicBezTo>
                  <a:pt x="7144567" y="277603"/>
                  <a:pt x="7085848" y="311411"/>
                  <a:pt x="7085848" y="377257"/>
                </a:cubicBezTo>
                <a:cubicBezTo>
                  <a:pt x="7085848" y="450215"/>
                  <a:pt x="7135675" y="466227"/>
                  <a:pt x="7206848" y="476904"/>
                </a:cubicBezTo>
                <a:lnTo>
                  <a:pt x="7429289" y="510719"/>
                </a:lnTo>
                <a:cubicBezTo>
                  <a:pt x="7564754" y="530960"/>
                  <a:pt x="7727463" y="590711"/>
                  <a:pt x="7766024" y="786534"/>
                </a:cubicBezTo>
                <a:lnTo>
                  <a:pt x="7774508" y="879071"/>
                </a:lnTo>
                <a:lnTo>
                  <a:pt x="7765691" y="970739"/>
                </a:lnTo>
                <a:cubicBezTo>
                  <a:pt x="7724794" y="1172549"/>
                  <a:pt x="7543399" y="1288357"/>
                  <a:pt x="7258454" y="1288357"/>
                </a:cubicBezTo>
                <a:cubicBezTo>
                  <a:pt x="6934588" y="1288357"/>
                  <a:pt x="6744184" y="1140654"/>
                  <a:pt x="6744184" y="893304"/>
                </a:cubicBezTo>
                <a:lnTo>
                  <a:pt x="6744184" y="838142"/>
                </a:lnTo>
                <a:lnTo>
                  <a:pt x="7073386" y="838142"/>
                </a:lnTo>
                <a:lnTo>
                  <a:pt x="7073386" y="886190"/>
                </a:lnTo>
                <a:cubicBezTo>
                  <a:pt x="7073386" y="973383"/>
                  <a:pt x="7128555" y="1010755"/>
                  <a:pt x="7258454" y="1010755"/>
                </a:cubicBezTo>
                <a:cubicBezTo>
                  <a:pt x="7377683" y="1010755"/>
                  <a:pt x="7439966" y="975161"/>
                  <a:pt x="7439966" y="907544"/>
                </a:cubicBezTo>
                <a:cubicBezTo>
                  <a:pt x="7439966" y="831022"/>
                  <a:pt x="7388360" y="815010"/>
                  <a:pt x="7311838" y="804333"/>
                </a:cubicBezTo>
                <a:lnTo>
                  <a:pt x="7087626" y="770518"/>
                </a:lnTo>
                <a:cubicBezTo>
                  <a:pt x="6941708" y="749171"/>
                  <a:pt x="6751297" y="674427"/>
                  <a:pt x="6751297" y="405723"/>
                </a:cubicBezTo>
                <a:cubicBezTo>
                  <a:pt x="6751297" y="149481"/>
                  <a:pt x="6938144" y="0"/>
                  <a:pt x="7258454" y="0"/>
                </a:cubicBezTo>
                <a:close/>
              </a:path>
            </a:pathLst>
          </a:custGeom>
          <a:solidFill>
            <a:schemeClr val="tx1"/>
          </a:solidFill>
          <a:ln w="0" cap="flat">
            <a:noFill/>
            <a:prstDash val="solid"/>
            <a:miter/>
          </a:ln>
        </p:spPr>
        <p:txBody>
          <a:bodyPr rtlCol="0" anchor="ctr"/>
          <a:lstStyle/>
          <a:p>
            <a:endParaRPr lang="en-US" dirty="0">
              <a:solidFill>
                <a:schemeClr val="tx1"/>
              </a:solidFill>
            </a:endParaRPr>
          </a:p>
        </p:txBody>
      </p:sp>
      <p:sp>
        <p:nvSpPr>
          <p:cNvPr id="8" name="TextBox 7">
            <a:extLst>
              <a:ext uri="{FF2B5EF4-FFF2-40B4-BE49-F238E27FC236}">
                <a16:creationId xmlns:a16="http://schemas.microsoft.com/office/drawing/2014/main" id="{1CEF67ED-ED2E-CDF7-1EAE-D52C36E824CD}"/>
              </a:ext>
            </a:extLst>
          </p:cNvPr>
          <p:cNvSpPr txBox="1"/>
          <p:nvPr userDrawn="1"/>
        </p:nvSpPr>
        <p:spPr>
          <a:xfrm>
            <a:off x="8391525" y="4781550"/>
            <a:ext cx="3305174" cy="894625"/>
          </a:xfrm>
          <a:prstGeom prst="rect">
            <a:avLst/>
          </a:prstGeom>
          <a:noFill/>
        </p:spPr>
        <p:txBody>
          <a:bodyPr wrap="square" rIns="0" rtlCol="0" anchor="ctr" anchorCtr="0">
            <a:noAutofit/>
          </a:bodyPr>
          <a:lstStyle/>
          <a:p>
            <a:pPr algn="l"/>
            <a:r>
              <a:rPr lang="en-US" sz="1000" dirty="0">
                <a:solidFill>
                  <a:schemeClr val="tx1"/>
                </a:solidFill>
                <a:effectLst/>
                <a:latin typeface="+mn-lt"/>
                <a:ea typeface="Calibri" panose="020F0502020204030204" pitchFamily="34" charset="0"/>
              </a:rPr>
              <a:t>Please attribute information in this document to </a:t>
            </a:r>
            <a:br>
              <a:rPr lang="en-US" sz="1000" dirty="0">
                <a:solidFill>
                  <a:schemeClr val="tx1"/>
                </a:solidFill>
                <a:effectLst/>
                <a:latin typeface="+mn-lt"/>
                <a:ea typeface="Calibri" panose="020F0502020204030204" pitchFamily="34" charset="0"/>
              </a:rPr>
            </a:br>
            <a:r>
              <a:rPr lang="en-US" sz="1000" dirty="0">
                <a:solidFill>
                  <a:schemeClr val="tx1"/>
                </a:solidFill>
                <a:effectLst/>
                <a:latin typeface="+mn-lt"/>
                <a:ea typeface="Calibri" panose="020F0502020204030204" pitchFamily="34" charset="0"/>
              </a:rPr>
              <a:t>Moody’s Analytics, which is a division within Moody’s that is separate from Moody’s Ratings. Accordingly, the viewpoints expressed herein do not reflect those of Moody’s Ratings.</a:t>
            </a:r>
            <a:endParaRPr lang="en-US" sz="1000" dirty="0">
              <a:solidFill>
                <a:schemeClr val="tx1"/>
              </a:solidFill>
              <a:latin typeface="+mn-lt"/>
            </a:endParaRPr>
          </a:p>
        </p:txBody>
      </p:sp>
    </p:spTree>
    <p:extLst>
      <p:ext uri="{BB962C8B-B14F-4D97-AF65-F5344CB8AC3E}">
        <p14:creationId xmlns:p14="http://schemas.microsoft.com/office/powerpoint/2010/main" val="2315558692"/>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3E8F0C73-A398-6456-DB05-CBC41E2EBB3E}"/>
              </a:ext>
            </a:extLst>
          </p:cNvPr>
          <p:cNvSpPr txBox="1"/>
          <p:nvPr userDrawn="1"/>
        </p:nvSpPr>
        <p:spPr>
          <a:xfrm>
            <a:off x="508000" y="574675"/>
            <a:ext cx="11089323" cy="5597525"/>
          </a:xfrm>
          <a:prstGeom prst="rect">
            <a:avLst/>
          </a:prstGeom>
          <a:noFill/>
        </p:spPr>
        <p:txBody>
          <a:bodyPr wrap="square" lIns="0" tIns="0" rIns="0" bIns="0" numCol="2">
            <a:noAutofit/>
          </a:bodyPr>
          <a:lstStyle/>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 2024 Moody’s Corporation, Moody’s Investors Service, Inc., Moody’s Analytics, Inc. and/or their licensors and affiliates (collectively, “MOODY’S”). All rights reserved.</a:t>
            </a:r>
          </a:p>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 </a:t>
            </a:r>
          </a:p>
          <a:p>
            <a:pPr marL="0" marR="142240">
              <a:spcBef>
                <a:spcPts val="0"/>
              </a:spcBef>
              <a:spcAft>
                <a:spcPts val="0"/>
              </a:spcAft>
            </a:pPr>
            <a:r>
              <a:rPr lang="en-US" sz="700" u="none" strike="noStrike" dirty="0">
                <a:solidFill>
                  <a:schemeClr val="tx1"/>
                </a:solidFill>
                <a:effectLst/>
                <a:latin typeface="+mn-lt"/>
                <a:ea typeface="GT America Regular" pitchFamily="2" charset="77"/>
                <a:cs typeface="GT America Regular" pitchFamily="2" charset="77"/>
              </a:rPr>
              <a:t>CREDIT RATINGS ISSUED BY MOODY'S CREDIT RATINGS AFFILIATES ARE THEIR CURRENT OPINIONS OF THE RELATIVE FUTURE CREDIT RISK OF ENTITIES, CREDIT COMMITMENTS, OR DEBT OR DEBT-LIKE SECURITIES, AND MATERIALS, PRODUCTS, SERVICES AND INFORMATION PUBLISHED OR OTHERWISE MADE AVAILABLE BY MOODY’S (COLLECTIVELY, “MATERIALS”) MAY INCLUDE SUCH CURRENT OPINIONS. MOODY’S DEFINES CREDIT RISK AS THE RISK THAT AN ENTITY MAY NOT MEET ITS CONTRACTUAL FINANCIAL OBLIGATIONS AS THEY COME DUE AND ANY ESTIMATED FINANCIAL LOSS IN THE EVENT OF DEFAULT OR IMPAIRMENT. SEE APPLICABLE MOODY’S RATING SYMBOLS AND DEFINITIONS PUBLICATION FOR INFORMATION ON THE TYPES OF CONTRACTUAL FINANCIAL OBLIGATIONS ADDRESSED BY MOODY’S CREDIT RATINGS. CREDIT RATINGS DO NOT ADDRESS ANY OTHER RISK, INCLUDING BUT NOT LIMITED TO: LIQUIDITY RISK, MARKET VALUE RISK, OR PRICE VOLATILITY. CREDIT RATINGS, NON-CREDIT ASSESSMENTS (“ASSESSMENTS”), AND OTHER OPINIONS INCLUDED IN MOODY’S MATERIALS ARE NOT STATEMENTS OF CURRENT OR HISTORICAL FACT. MOODY’S MATERIALS MAY ALSO INCLUDE QUANTITATIVE MODEL-BASED ESTIMATES OF CREDIT RISK AND RELATED OPINIONS OR COMMENTARY PUBLISHED BY MOODY’S ANALYTICS, INC. AND/OR ITS AFFILIATES. MOODY’S CREDIT RATINGS, ASSESSMENTS, OTHER OPINIONS AND MATERIALS DO NOT CONSTITUTE OR PROVIDE INVESTMENT OR FINANCIAL ADVICE, AND MOODY’S CREDIT RATINGS, ASSESSMENTS, OTHER OPINIONS AND MATERIALS ARE NOT AND DO NOT PROVIDE RECOMMENDATIONS TO PURCHASE, SELL, OR HOLD PARTICULAR SECURITIES. MOODY’S CREDIT RATINGS, ASSESSMENTS, OTHER OPINIONS AND MATERIALS DO NOT COMMENT ON THE SUITABILITY OF AN INVESTMENT FOR ANY PARTICULAR INVESTOR. MOODY’S ISSUES ITS CREDIT RATINGS, ASSESSMENTS AND OTHER OPINIONS AND PUBLISHES OR OTHERWISE MAKES AVAILABLE ITS MATERIALS WITH THE EXPECTATION AND UNDERSTANDING THAT EACH INVESTOR WILL, WITH DUE CARE, MAKE ITS OWN STUDY AND EVALUATION OF EACH SECURITY THAT IS UNDER CONSIDERATION FOR PURCHASE, HOLDING, OR SALE. </a:t>
            </a:r>
            <a:endParaRPr lang="en-US" sz="700" u="sng" dirty="0">
              <a:solidFill>
                <a:schemeClr val="tx1"/>
              </a:solidFill>
              <a:effectLst/>
              <a:latin typeface="+mn-lt"/>
              <a:ea typeface="GT America Regular" pitchFamily="2" charset="77"/>
              <a:cs typeface="GT America Regular" pitchFamily="2" charset="77"/>
            </a:endParaRPr>
          </a:p>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 </a:t>
            </a:r>
          </a:p>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MOODY’S CREDIT RATINGS</a:t>
            </a:r>
            <a:r>
              <a:rPr lang="en-US" sz="700" b="1" dirty="0">
                <a:solidFill>
                  <a:schemeClr val="tx1"/>
                </a:solidFill>
                <a:effectLst/>
                <a:latin typeface="+mn-lt"/>
                <a:ea typeface="GT America Regular" pitchFamily="2" charset="77"/>
                <a:cs typeface="GT America Regular" pitchFamily="2" charset="77"/>
              </a:rPr>
              <a:t>, </a:t>
            </a:r>
            <a:r>
              <a:rPr lang="en-US" sz="700" dirty="0">
                <a:solidFill>
                  <a:schemeClr val="tx1"/>
                </a:solidFill>
                <a:effectLst/>
                <a:latin typeface="+mn-lt"/>
                <a:ea typeface="GT America Regular" pitchFamily="2" charset="77"/>
                <a:cs typeface="GT America Regular" pitchFamily="2" charset="77"/>
              </a:rPr>
              <a:t>ASSESSMENTS, OTHER OPINIONS, AND MATERIALS ARE NOT INTENDED FOR USE BY RETAIL INVESTORS AND IT WOULD BE RECKLESS AND INAPPROPRIATE FOR RETAIL INVESTORS TO USE MOODY’S CREDIT RATINGS, ASSESSMENTS, OTHER OPINIONS OR MATERIALS WHEN MAKING AN INVESTMENT DECISION. IF IN DOUBT YOU SHOULD CONTACT YOUR FINANCIAL OR OTHER PROFESSIONAL ADVISER.</a:t>
            </a:r>
          </a:p>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 </a:t>
            </a:r>
          </a:p>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ALL INFORMATION CONTAINED HEREIN IS PROTECTED BY LAW, INCLUDING BUT NOT LIMITED TO, COPYRIGHT LAW, AND NONE OF SUCH INFORMATION MAY BE COPIED OR OTHERWISE REPRODUCED, REPACKAGED, FURTHER TRANSMITTED, TRANSFERRED, DISSEMINATED, REDISTRIBUTED OR RESOLD, OR STORED FOR SUBSEQUENT USE FOR ANY SUCH PURPOSE, IN WHOLE OR IN PART, IN ANY FORM OR MANNER OR BY ANY MEANS WHATSOEVER, BY ANY PERSON WITHOUT MOODY’S PRIOR WRITTEN CONSENT.  FOR CLARITY, NO INFORMATION CONTAINED HEREIN MAY BE USED TO DEVELOP, IMPROVE, TRAIN OR RETRAIN ANY SOFTWARE PROGRAM OR DATABASE, INCLUDING, BUT NOT LIMITED TO, FOR ANY ARTIFICIAL INTELLIGENCE, MACHINE LEARNING OR NATURAL LANGUAGE PROCESSING SOFTWARE, ALGORITHM, METHODOLOGY AND/OR MODEL.  </a:t>
            </a:r>
          </a:p>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 </a:t>
            </a:r>
          </a:p>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MOODY’S CREDIT RATINGS</a:t>
            </a:r>
            <a:r>
              <a:rPr lang="en-US" sz="700" b="1" dirty="0">
                <a:solidFill>
                  <a:schemeClr val="tx1"/>
                </a:solidFill>
                <a:effectLst/>
                <a:latin typeface="+mn-lt"/>
                <a:ea typeface="GT America Regular" pitchFamily="2" charset="77"/>
                <a:cs typeface="GT America Regular" pitchFamily="2" charset="77"/>
              </a:rPr>
              <a:t>, </a:t>
            </a:r>
            <a:r>
              <a:rPr lang="en-US" sz="700" dirty="0">
                <a:solidFill>
                  <a:schemeClr val="tx1"/>
                </a:solidFill>
                <a:effectLst/>
                <a:latin typeface="+mn-lt"/>
                <a:ea typeface="GT America Regular" pitchFamily="2" charset="77"/>
                <a:cs typeface="GT America Regular" pitchFamily="2" charset="77"/>
              </a:rPr>
              <a:t>ASSESSMENTS, OTHER OPINIONS AND MATERIALS ARE NOT INTENDED FOR USE BY ANY PERSON AS A BENCHMARK AS THAT TERM IS DEFINED FOR REGULATORY PURPOSES AND MUST NOT BE USED IN ANY WAY THAT COULD RESULT IN THEM BEING CONSIDERED A BENCHMARK.</a:t>
            </a:r>
          </a:p>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 </a:t>
            </a:r>
          </a:p>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All information contained herein is obtained by MOODY’S from sources believed by it to be accurate and reliable. Because of the possibility of human or mechanical error as well as other factors, however, all information contained herein is provided “AS IS” without warranty of any kind. MOODY'S adopts all necessary measures so that the information it uses in assigning a credit rating is of sufficient quality and from sources MOODY'S considers to be reliable including, when appropriate, independent third-party sources. However, MOODY’S is not an auditor and cannot in every instance independently verify or validate information received in the credit rating process or in preparing its Materials. </a:t>
            </a:r>
          </a:p>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 </a:t>
            </a:r>
          </a:p>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To the extent permitted by law, MOODY’S and its directors, officers, employees, agents, representatives, licensors and suppliers disclaim liability to any person or entity for any indirect, special, consequential, or incidental losses or damages whatsoever arising from or in connection with the information contained herein or the use of or inability to use any such information, even if MOODY’S or any of its directors, officers, employees, agents, representatives, licensors or suppliers is advised in advance of the possibility of such losses or damages, including but not limited to: (a) any loss of present or prospective profits or (b) any loss or damage arising where the relevant financial instrument is not the subject of a particular credit rating assigned by MOODY’S.</a:t>
            </a:r>
          </a:p>
          <a:p>
            <a:pPr marL="0" marR="0">
              <a:lnSpc>
                <a:spcPct val="95000"/>
              </a:lnSpc>
              <a:spcBef>
                <a:spcPts val="0"/>
              </a:spcBef>
              <a:spcAft>
                <a:spcPts val="0"/>
              </a:spcAft>
            </a:pPr>
            <a:r>
              <a:rPr lang="en-US" sz="700" dirty="0">
                <a:solidFill>
                  <a:schemeClr val="tx1"/>
                </a:solidFill>
                <a:effectLst/>
                <a:latin typeface="+mn-lt"/>
                <a:ea typeface="GT America Regular" pitchFamily="2" charset="77"/>
                <a:cs typeface="GT America Regular" pitchFamily="2" charset="77"/>
              </a:rPr>
              <a:t> </a:t>
            </a:r>
          </a:p>
          <a:p>
            <a:pPr marL="114300" marR="0" indent="0">
              <a:lnSpc>
                <a:spcPct val="95000"/>
              </a:lnSpc>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To the extent permitted by law, MOODY’S and its directors, officers, employees, agents, representatives, licensors and suppliers disclaim liability for any direct or compensatory losses or damages caused to any person or entity, including but not limited to by any negligence (but excluding fraud, willful misconduct or any other type of liability that, for the avoidance of doubt, by law cannot be excluded) on the part of, or any contingency within or beyond the control of, MOODY’S or any of its directors, officers, employees, agents, representatives, licensors or suppliers, arising from or in connection with the information contained herein or the use of or inability to use any such information.</a:t>
            </a:r>
          </a:p>
          <a:p>
            <a:pPr marL="114300" marR="0" indent="0">
              <a:lnSpc>
                <a:spcPct val="95000"/>
              </a:lnSpc>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 </a:t>
            </a:r>
          </a:p>
          <a:p>
            <a:pPr marL="114300" marR="0" indent="0">
              <a:lnSpc>
                <a:spcPct val="95000"/>
              </a:lnSpc>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NO WARRANTY, EXPRESS OR IMPLIED, AS TO THE ACCURACY, TIMELINESS, COMPLETENESS, MERCHANTABILITY OR FITNESS FOR ANY PARTICULAR PURPOSE OF ANY CREDIT RATING, ASSESSMENT, OTHER OPINION OR INFORMATION IS GIVEN OR MADE BY MOODY’S IN ANY FORM OR MANNER WHATSOEVER.</a:t>
            </a:r>
          </a:p>
          <a:p>
            <a:pPr marL="114300" marR="0" indent="0">
              <a:lnSpc>
                <a:spcPct val="95000"/>
              </a:lnSpc>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 </a:t>
            </a:r>
          </a:p>
          <a:p>
            <a:pPr marL="114300" marR="0" indent="0">
              <a:lnSpc>
                <a:spcPct val="95000"/>
              </a:lnSpc>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Moody’s Investors Service, Inc., a wholly-owned credit rating agency subsidiary of Moody’s Corporation (“MCO”), hereby discloses that most issuers of debt securities (including corporate and municipal bonds, debentures, notes and commercial paper) and preferred stock rated by Moody’s Investors Service, Inc. have, prior to assignment of any credit rating, agreed to pay to Moody’s Investors Service, Inc. for credit ratings opinions and services rendered by it. MCO and Moody’s Investors Service also maintain policies and procedures to address the independence of Moody’s Investors Service credit ratings and credit rating processes. Information regarding certain affiliations that may exist between directors of MCO and rated entities, and between entities who hold credit ratings from Moody’s Investors Service, Inc. and have also publicly reported to the SEC an ownership interest in MCO of more than 5%, is posted annually at </a:t>
            </a:r>
            <a:r>
              <a:rPr lang="en-US" sz="700" u="sng" dirty="0">
                <a:solidFill>
                  <a:schemeClr val="accent1"/>
                </a:solidFill>
                <a:effectLst/>
                <a:latin typeface="+mn-lt"/>
                <a:ea typeface="GT America Regular" pitchFamily="2" charset="77"/>
                <a:cs typeface="GT America Regular" pitchFamily="2" charset="77"/>
                <a:hlinkClick r:id="rId2">
                  <a:extLst>
                    <a:ext uri="{A12FA001-AC4F-418D-AE19-62706E023703}">
                      <ahyp:hlinkClr xmlns:ahyp="http://schemas.microsoft.com/office/drawing/2018/hyperlinkcolor" val="tx"/>
                    </a:ext>
                  </a:extLst>
                </a:hlinkClick>
              </a:rPr>
              <a:t>www.moodys.com</a:t>
            </a:r>
            <a:r>
              <a:rPr lang="en-US" sz="700" dirty="0">
                <a:solidFill>
                  <a:schemeClr val="accent1"/>
                </a:solidFill>
                <a:effectLst/>
                <a:latin typeface="+mn-lt"/>
                <a:ea typeface="GT America Regular" pitchFamily="2" charset="77"/>
                <a:cs typeface="GT America Regular" pitchFamily="2" charset="77"/>
              </a:rPr>
              <a:t> </a:t>
            </a:r>
            <a:r>
              <a:rPr lang="en-US" sz="700" dirty="0">
                <a:solidFill>
                  <a:schemeClr val="tx1"/>
                </a:solidFill>
                <a:effectLst/>
                <a:latin typeface="+mn-lt"/>
                <a:ea typeface="GT America Regular" pitchFamily="2" charset="77"/>
                <a:cs typeface="GT America Regular" pitchFamily="2" charset="77"/>
              </a:rPr>
              <a:t>under the heading “Investor Relations — Corporate Governance — Charter Documents - Director and Shareholder Affiliation Policy.”  </a:t>
            </a:r>
          </a:p>
          <a:p>
            <a:pPr marL="114300" marR="0" indent="0">
              <a:spcBef>
                <a:spcPts val="0"/>
              </a:spcBef>
              <a:spcAft>
                <a:spcPts val="0"/>
              </a:spcAft>
              <a:tabLst/>
            </a:pPr>
            <a:r>
              <a:rPr lang="en-US" sz="700" b="1" i="1" dirty="0">
                <a:solidFill>
                  <a:schemeClr val="tx1"/>
                </a:solidFill>
                <a:effectLst/>
                <a:latin typeface="+mn-lt"/>
                <a:ea typeface="GT America Regular" pitchFamily="2" charset="77"/>
                <a:cs typeface="GT America Regular" pitchFamily="2" charset="77"/>
              </a:rPr>
              <a:t> </a:t>
            </a:r>
            <a:endParaRPr lang="en-US" sz="700" dirty="0">
              <a:solidFill>
                <a:schemeClr val="tx1"/>
              </a:solidFill>
              <a:effectLst/>
              <a:latin typeface="+mn-lt"/>
              <a:ea typeface="GT America Regular" pitchFamily="2" charset="77"/>
              <a:cs typeface="GT America Regular" pitchFamily="2" charset="77"/>
            </a:endParaRPr>
          </a:p>
          <a:p>
            <a:pPr marL="114300" marR="0" indent="0">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Moody's SF Japan K.K., Moody's Local AR </a:t>
            </a:r>
            <a:r>
              <a:rPr lang="en-US" sz="700" dirty="0" err="1">
                <a:solidFill>
                  <a:schemeClr val="tx1"/>
                </a:solidFill>
                <a:effectLst/>
                <a:latin typeface="+mn-lt"/>
                <a:ea typeface="GT America Regular" pitchFamily="2" charset="77"/>
                <a:cs typeface="GT America Regular" pitchFamily="2" charset="77"/>
              </a:rPr>
              <a:t>Agente</a:t>
            </a:r>
            <a:r>
              <a:rPr lang="en-US" sz="700" dirty="0">
                <a:solidFill>
                  <a:schemeClr val="tx1"/>
                </a:solidFill>
                <a:effectLst/>
                <a:latin typeface="+mn-lt"/>
                <a:ea typeface="GT America Regular" pitchFamily="2" charset="77"/>
                <a:cs typeface="GT America Regular" pitchFamily="2" charset="77"/>
              </a:rPr>
              <a:t> de </a:t>
            </a:r>
            <a:r>
              <a:rPr lang="en-US" sz="700" dirty="0" err="1">
                <a:solidFill>
                  <a:schemeClr val="tx1"/>
                </a:solidFill>
                <a:effectLst/>
                <a:latin typeface="+mn-lt"/>
                <a:ea typeface="GT America Regular" pitchFamily="2" charset="77"/>
                <a:cs typeface="GT America Regular" pitchFamily="2" charset="77"/>
              </a:rPr>
              <a:t>Calificación</a:t>
            </a:r>
            <a:r>
              <a:rPr lang="en-US" sz="700" dirty="0">
                <a:solidFill>
                  <a:schemeClr val="tx1"/>
                </a:solidFill>
                <a:effectLst/>
                <a:latin typeface="+mn-lt"/>
                <a:ea typeface="GT America Regular" pitchFamily="2" charset="77"/>
                <a:cs typeface="GT America Regular" pitchFamily="2" charset="77"/>
              </a:rPr>
              <a:t> de </a:t>
            </a:r>
            <a:r>
              <a:rPr lang="en-US" sz="700" dirty="0" err="1">
                <a:solidFill>
                  <a:schemeClr val="tx1"/>
                </a:solidFill>
                <a:effectLst/>
                <a:latin typeface="+mn-lt"/>
                <a:ea typeface="GT America Regular" pitchFamily="2" charset="77"/>
                <a:cs typeface="GT America Regular" pitchFamily="2" charset="77"/>
              </a:rPr>
              <a:t>Riesgo</a:t>
            </a:r>
            <a:r>
              <a:rPr lang="en-US" sz="700" dirty="0">
                <a:solidFill>
                  <a:schemeClr val="tx1"/>
                </a:solidFill>
                <a:effectLst/>
                <a:latin typeface="+mn-lt"/>
                <a:ea typeface="GT America Regular" pitchFamily="2" charset="77"/>
                <a:cs typeface="GT America Regular" pitchFamily="2" charset="77"/>
              </a:rPr>
              <a:t> S.A., Moody’s Local BR </a:t>
            </a:r>
            <a:r>
              <a:rPr lang="en-US" sz="700" dirty="0" err="1">
                <a:solidFill>
                  <a:schemeClr val="tx1"/>
                </a:solidFill>
                <a:effectLst/>
                <a:latin typeface="+mn-lt"/>
                <a:ea typeface="GT America Regular" pitchFamily="2" charset="77"/>
                <a:cs typeface="GT America Regular" pitchFamily="2" charset="77"/>
              </a:rPr>
              <a:t>Agência</a:t>
            </a:r>
            <a:r>
              <a:rPr lang="en-US" sz="700" dirty="0">
                <a:solidFill>
                  <a:schemeClr val="tx1"/>
                </a:solidFill>
                <a:effectLst/>
                <a:latin typeface="+mn-lt"/>
                <a:ea typeface="GT America Regular" pitchFamily="2" charset="77"/>
                <a:cs typeface="GT America Regular" pitchFamily="2" charset="77"/>
              </a:rPr>
              <a:t> de </a:t>
            </a:r>
            <a:r>
              <a:rPr lang="en-US" sz="700" dirty="0" err="1">
                <a:solidFill>
                  <a:schemeClr val="tx1"/>
                </a:solidFill>
                <a:effectLst/>
                <a:latin typeface="+mn-lt"/>
                <a:ea typeface="GT America Regular" pitchFamily="2" charset="77"/>
                <a:cs typeface="GT America Regular" pitchFamily="2" charset="77"/>
              </a:rPr>
              <a:t>Classificação</a:t>
            </a:r>
            <a:r>
              <a:rPr lang="en-US" sz="700" dirty="0">
                <a:solidFill>
                  <a:schemeClr val="tx1"/>
                </a:solidFill>
                <a:effectLst/>
                <a:latin typeface="+mn-lt"/>
                <a:ea typeface="GT America Regular" pitchFamily="2" charset="77"/>
                <a:cs typeface="GT America Regular" pitchFamily="2" charset="77"/>
              </a:rPr>
              <a:t> de </a:t>
            </a:r>
            <a:r>
              <a:rPr lang="en-US" sz="700" dirty="0" err="1">
                <a:solidFill>
                  <a:schemeClr val="tx1"/>
                </a:solidFill>
                <a:effectLst/>
                <a:latin typeface="+mn-lt"/>
                <a:ea typeface="GT America Regular" pitchFamily="2" charset="77"/>
                <a:cs typeface="GT America Regular" pitchFamily="2" charset="77"/>
              </a:rPr>
              <a:t>Risco</a:t>
            </a:r>
            <a:r>
              <a:rPr lang="en-US" sz="700" dirty="0">
                <a:solidFill>
                  <a:schemeClr val="tx1"/>
                </a:solidFill>
                <a:effectLst/>
                <a:latin typeface="+mn-lt"/>
                <a:ea typeface="GT America Regular" pitchFamily="2" charset="77"/>
                <a:cs typeface="GT America Regular" pitchFamily="2" charset="77"/>
              </a:rPr>
              <a:t> LTDA, Moody’s Local MX S.A. de C.V, I.C.V., Moody's Local PE </a:t>
            </a:r>
            <a:r>
              <a:rPr lang="en-US" sz="700" dirty="0" err="1">
                <a:solidFill>
                  <a:schemeClr val="tx1"/>
                </a:solidFill>
                <a:effectLst/>
                <a:latin typeface="+mn-lt"/>
                <a:ea typeface="GT America Regular" pitchFamily="2" charset="77"/>
                <a:cs typeface="GT America Regular" pitchFamily="2" charset="77"/>
              </a:rPr>
              <a:t>Clasificadora</a:t>
            </a:r>
            <a:r>
              <a:rPr lang="en-US" sz="700" dirty="0">
                <a:solidFill>
                  <a:schemeClr val="tx1"/>
                </a:solidFill>
                <a:effectLst/>
                <a:latin typeface="+mn-lt"/>
                <a:ea typeface="GT America Regular" pitchFamily="2" charset="77"/>
                <a:cs typeface="GT America Regular" pitchFamily="2" charset="77"/>
              </a:rPr>
              <a:t> de </a:t>
            </a:r>
            <a:r>
              <a:rPr lang="en-US" sz="700" dirty="0" err="1">
                <a:solidFill>
                  <a:schemeClr val="tx1"/>
                </a:solidFill>
                <a:effectLst/>
                <a:latin typeface="+mn-lt"/>
                <a:ea typeface="GT America Regular" pitchFamily="2" charset="77"/>
                <a:cs typeface="GT America Regular" pitchFamily="2" charset="77"/>
              </a:rPr>
              <a:t>Riesgo</a:t>
            </a:r>
            <a:r>
              <a:rPr lang="en-US" sz="700" dirty="0">
                <a:solidFill>
                  <a:schemeClr val="tx1"/>
                </a:solidFill>
                <a:effectLst/>
                <a:latin typeface="+mn-lt"/>
                <a:ea typeface="GT America Regular" pitchFamily="2" charset="77"/>
                <a:cs typeface="GT America Regular" pitchFamily="2" charset="77"/>
              </a:rPr>
              <a:t> S.A., and Moody's Local PA </a:t>
            </a:r>
            <a:r>
              <a:rPr lang="en-US" sz="700" dirty="0" err="1">
                <a:solidFill>
                  <a:schemeClr val="tx1"/>
                </a:solidFill>
                <a:effectLst/>
                <a:latin typeface="+mn-lt"/>
                <a:ea typeface="GT America Regular" pitchFamily="2" charset="77"/>
                <a:cs typeface="GT America Regular" pitchFamily="2" charset="77"/>
              </a:rPr>
              <a:t>Calificadora</a:t>
            </a:r>
            <a:r>
              <a:rPr lang="en-US" sz="700" dirty="0">
                <a:solidFill>
                  <a:schemeClr val="tx1"/>
                </a:solidFill>
                <a:effectLst/>
                <a:latin typeface="+mn-lt"/>
                <a:ea typeface="GT America Regular" pitchFamily="2" charset="77"/>
                <a:cs typeface="GT America Regular" pitchFamily="2" charset="77"/>
              </a:rPr>
              <a:t> de </a:t>
            </a:r>
            <a:r>
              <a:rPr lang="en-US" sz="700" dirty="0" err="1">
                <a:solidFill>
                  <a:schemeClr val="tx1"/>
                </a:solidFill>
                <a:effectLst/>
                <a:latin typeface="+mn-lt"/>
                <a:ea typeface="GT America Regular" pitchFamily="2" charset="77"/>
                <a:cs typeface="GT America Regular" pitchFamily="2" charset="77"/>
              </a:rPr>
              <a:t>Riesgo</a:t>
            </a:r>
            <a:r>
              <a:rPr lang="en-US" sz="700" dirty="0">
                <a:solidFill>
                  <a:schemeClr val="tx1"/>
                </a:solidFill>
                <a:effectLst/>
                <a:latin typeface="+mn-lt"/>
                <a:ea typeface="GT America Regular" pitchFamily="2" charset="77"/>
                <a:cs typeface="GT America Regular" pitchFamily="2" charset="77"/>
              </a:rPr>
              <a:t> S.A. (collectively, the “Moody’s Non-NRSRO CRAs”) are all indirectly wholly-owned credit rating agency subsidiaries of MCO. None of the Moody’s Non-NRSRO CRAs is a Nationally Recognized Statistical Rating Organization.</a:t>
            </a:r>
          </a:p>
          <a:p>
            <a:pPr marL="114300" marR="0" indent="0">
              <a:lnSpc>
                <a:spcPct val="95000"/>
              </a:lnSpc>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 </a:t>
            </a:r>
          </a:p>
          <a:p>
            <a:pPr marL="114300" marR="0" indent="0">
              <a:lnSpc>
                <a:spcPct val="95000"/>
              </a:lnSpc>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Additional terms for Australia only: Any publication into Australia of this document is pursuant to the Australian Financial Services License of MOODY’S affiliate, Moody’s Investors Service Pty Limited ABN 61 003 399 657AFSL 336969 and/or Moody’s Analytics Australia Pty Ltd ABN 94 105 136 972 AFSL 383569 (as applicable). This document is intended to be provided only to “wholesale clients” within the meaning of section 761G of the Corporations Act 2001. By continuing to access this document from within Australia, you represent to MOODY’S that you are, or are accessing the document as a representative of, a “wholesale client” and that neither you nor the entity you represent will directly or indirectly disseminate this document or its contents to “retail clients” within the meaning of section 761G of the Corporations Act 2001. MOODY’S credit rating is an opinion as to the creditworthiness of a debt obligation of the issuer, not on the equity securities of the issuer or any form of security that is available to retail investors.</a:t>
            </a:r>
          </a:p>
          <a:p>
            <a:pPr marL="114300" marR="0" indent="0">
              <a:lnSpc>
                <a:spcPct val="95000"/>
              </a:lnSpc>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 </a:t>
            </a:r>
          </a:p>
          <a:p>
            <a:pPr marL="114300" marR="0" indent="0">
              <a:lnSpc>
                <a:spcPct val="95000"/>
              </a:lnSpc>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Additional terms for India only:  Moody’s credit ratings, Assessments, other opinions and Materials are not intended to be and shall not be relied upon or used by any users located in India in relation to securities listed or proposed to be listed on Indian stock exchanges. </a:t>
            </a:r>
          </a:p>
          <a:p>
            <a:pPr marL="114300" marR="0" indent="0">
              <a:lnSpc>
                <a:spcPct val="95000"/>
              </a:lnSpc>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 </a:t>
            </a:r>
          </a:p>
          <a:p>
            <a:pPr marL="114300" marR="0" indent="0">
              <a:lnSpc>
                <a:spcPct val="95000"/>
              </a:lnSpc>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Additional terms with respect to Second Party Opinions (as defined in Moody’s Investors Service Rating Symbols and Definitions): Please note that a Second Party Opinion (“SPO”) is not a “credit rating”. The issuance of SPOs is not a regulated activity in many jurisdictions, including Singapore. JAPAN: In Japan, development and provision of SPOs fall under the category of “Ancillary Businesses”, not “Credit Rating Business”, and are not subject to the regulations applicable to “Credit Rating Business” under the Financial Instruments and Exchange Act of Japan and its relevant regulation. PRC: Any SPO: (1) does not constitute a PRC Green Bond Assessment as defined under any relevant PRC laws or regulations; (2) cannot be included in any registration statement, offering circular, prospectus or any other documents submitted to the PRC regulatory authorities or otherwise used to satisfy any PRC regulatory disclosure requirement; and (3) cannot be used within the PRC for any regulatory purpose or for any other purpose which is not permitted under relevant PRC laws or regulations.  For the purposes of this disclaimer, “PRC” refers to the mainland of the People’s Republic of China, excluding Hong Kong, Macau and Taiwan.</a:t>
            </a:r>
          </a:p>
          <a:p>
            <a:pPr marL="114300" marR="0" indent="0">
              <a:lnSpc>
                <a:spcPct val="95000"/>
              </a:lnSpc>
              <a:spcBef>
                <a:spcPts val="0"/>
              </a:spcBef>
              <a:spcAft>
                <a:spcPts val="0"/>
              </a:spcAft>
              <a:tabLst/>
            </a:pPr>
            <a:r>
              <a:rPr lang="en-US" sz="700" dirty="0">
                <a:solidFill>
                  <a:schemeClr val="tx1"/>
                </a:solidFill>
                <a:effectLst/>
                <a:latin typeface="+mn-lt"/>
                <a:ea typeface="GT America Regular" pitchFamily="2" charset="77"/>
                <a:cs typeface="GT America Regular" pitchFamily="2" charset="77"/>
              </a:rPr>
              <a:t> </a:t>
            </a:r>
          </a:p>
        </p:txBody>
      </p:sp>
    </p:spTree>
    <p:extLst>
      <p:ext uri="{BB962C8B-B14F-4D97-AF65-F5344CB8AC3E}">
        <p14:creationId xmlns:p14="http://schemas.microsoft.com/office/powerpoint/2010/main" val="3577900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2 - Long title">
    <p:bg>
      <p:bgPr>
        <a:solidFill>
          <a:schemeClr val="bg2"/>
        </a:solidFill>
        <a:effectLst/>
      </p:bgPr>
    </p:bg>
    <p:spTree>
      <p:nvGrpSpPr>
        <p:cNvPr id="1" name=""/>
        <p:cNvGrpSpPr/>
        <p:nvPr/>
      </p:nvGrpSpPr>
      <p:grpSpPr>
        <a:xfrm>
          <a:off x="0" y="0"/>
          <a:ext cx="0" cy="0"/>
          <a:chOff x="0" y="0"/>
          <a:chExt cx="0" cy="0"/>
        </a:xfrm>
      </p:grpSpPr>
      <p:pic>
        <p:nvPicPr>
          <p:cNvPr id="6" name="Picture 5" descr="A blue wavy lines on a black background&#10;&#10;Description automatically generated">
            <a:extLst>
              <a:ext uri="{FF2B5EF4-FFF2-40B4-BE49-F238E27FC236}">
                <a16:creationId xmlns:a16="http://schemas.microsoft.com/office/drawing/2014/main" id="{836C1EA9-D1CD-4494-05CB-C8B04EE4273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hidden">
          <a:xfrm>
            <a:off x="6350" y="-1"/>
            <a:ext cx="12179302" cy="6858000"/>
          </a:xfrm>
          <a:prstGeom prst="rect">
            <a:avLst/>
          </a:prstGeom>
        </p:spPr>
      </p:pic>
      <p:sp>
        <p:nvSpPr>
          <p:cNvPr id="10" name="Text Placeholder 9">
            <a:extLst>
              <a:ext uri="{FF2B5EF4-FFF2-40B4-BE49-F238E27FC236}">
                <a16:creationId xmlns:a16="http://schemas.microsoft.com/office/drawing/2014/main" id="{8C93360C-A88B-AFBB-E304-93661B37F38F}"/>
              </a:ext>
            </a:extLst>
          </p:cNvPr>
          <p:cNvSpPr>
            <a:spLocks noGrp="1"/>
          </p:cNvSpPr>
          <p:nvPr>
            <p:ph type="body" sz="quarter" idx="11" hasCustomPrompt="1"/>
          </p:nvPr>
        </p:nvSpPr>
        <p:spPr>
          <a:xfrm>
            <a:off x="508000" y="2417275"/>
            <a:ext cx="8310563" cy="2843245"/>
          </a:xfrm>
          <a:prstGeom prst="rect">
            <a:avLst/>
          </a:prstGeom>
        </p:spPr>
        <p:txBody>
          <a:bodyPr lIns="0" tIns="0" rIns="0" bIns="0" anchor="b" anchorCtr="0"/>
          <a:lstStyle>
            <a:lvl1pPr marL="0" indent="0">
              <a:buNone/>
              <a:defRPr sz="4800">
                <a:latin typeface="+mj-lt"/>
              </a:defRPr>
            </a:lvl1pPr>
            <a:lvl2pPr marL="304831" indent="0">
              <a:buNone/>
              <a:defRPr/>
            </a:lvl2pPr>
            <a:lvl3pPr marL="609661" indent="0">
              <a:buNone/>
              <a:defRPr/>
            </a:lvl3pPr>
            <a:lvl4pPr marL="914492" indent="0">
              <a:buNone/>
              <a:defRPr/>
            </a:lvl4pPr>
            <a:lvl5pPr marL="1219322" indent="0">
              <a:buNone/>
              <a:defRPr/>
            </a:lvl5pPr>
          </a:lstStyle>
          <a:p>
            <a:pPr lvl="0"/>
            <a:r>
              <a:rPr lang="en-US" dirty="0"/>
              <a:t>Section Title</a:t>
            </a:r>
          </a:p>
        </p:txBody>
      </p:sp>
    </p:spTree>
    <p:extLst>
      <p:ext uri="{BB962C8B-B14F-4D97-AF65-F5344CB8AC3E}">
        <p14:creationId xmlns:p14="http://schemas.microsoft.com/office/powerpoint/2010/main" val="1372170155"/>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PA_Economics_Charts">
    <p:bg>
      <p:bgPr>
        <a:solidFill>
          <a:schemeClr val="bg1"/>
        </a:solidFill>
        <a:effectLst/>
      </p:bgPr>
    </p:bg>
    <p:spTree>
      <p:nvGrpSpPr>
        <p:cNvPr id="1" name=""/>
        <p:cNvGrpSpPr/>
        <p:nvPr/>
      </p:nvGrpSpPr>
      <p:grpSpPr>
        <a:xfrm>
          <a:off x="0" y="0"/>
          <a:ext cx="0" cy="0"/>
          <a:chOff x="0" y="0"/>
          <a:chExt cx="0" cy="0"/>
        </a:xfrm>
      </p:grpSpPr>
      <p:sp>
        <p:nvSpPr>
          <p:cNvPr id="12" name="Текст 25">
            <a:extLst>
              <a:ext uri="{FF2B5EF4-FFF2-40B4-BE49-F238E27FC236}">
                <a16:creationId xmlns:a16="http://schemas.microsoft.com/office/drawing/2014/main" id="{FED4BE0E-6D33-4D44-B6CD-89AC5C9FA61D}"/>
              </a:ext>
            </a:extLst>
          </p:cNvPr>
          <p:cNvSpPr>
            <a:spLocks noGrp="1"/>
          </p:cNvSpPr>
          <p:nvPr>
            <p:ph type="body" sz="quarter" idx="31" hasCustomPrompt="1"/>
          </p:nvPr>
        </p:nvSpPr>
        <p:spPr>
          <a:xfrm>
            <a:off x="517525" y="1209675"/>
            <a:ext cx="11169650" cy="530352"/>
          </a:xfrm>
          <a:prstGeom prst="rect">
            <a:avLst/>
          </a:prstGeom>
        </p:spPr>
        <p:txBody>
          <a:bodyPr lIns="0" anchor="ctr" anchorCtr="0"/>
          <a:lstStyle>
            <a:lvl1pPr marL="0" indent="0" algn="l">
              <a:buNone/>
              <a:defRPr sz="1700" b="0" i="0">
                <a:solidFill>
                  <a:schemeClr val="tx1"/>
                </a:solidFill>
                <a:latin typeface="+mn-lt"/>
                <a:ea typeface="GT America Regular" pitchFamily="2" charset="0"/>
                <a:cs typeface="GT America Regular" pitchFamily="2" charset="0"/>
              </a:defRPr>
            </a:lvl1pPr>
            <a:lvl2pPr marL="304831" indent="0">
              <a:buNone/>
              <a:defRPr sz="1200">
                <a:latin typeface="+mn-lt"/>
              </a:defRPr>
            </a:lvl2pPr>
            <a:lvl3pPr marL="609661" indent="0">
              <a:buNone/>
              <a:defRPr sz="1200">
                <a:latin typeface="+mn-lt"/>
              </a:defRPr>
            </a:lvl3pPr>
            <a:lvl4pPr marL="914492" indent="0">
              <a:buNone/>
              <a:defRPr sz="1200">
                <a:latin typeface="+mn-lt"/>
              </a:defRPr>
            </a:lvl4pPr>
            <a:lvl5pPr marL="1219322" indent="0">
              <a:buNone/>
              <a:defRPr sz="1200">
                <a:latin typeface="+mn-lt"/>
              </a:defRPr>
            </a:lvl5pPr>
          </a:lstStyle>
          <a:p>
            <a:pPr lvl="0"/>
            <a:r>
              <a:rPr lang="en-US" dirty="0"/>
              <a:t>Unit line goes here</a:t>
            </a:r>
            <a:endParaRPr lang="ru-RU" dirty="0"/>
          </a:p>
        </p:txBody>
      </p:sp>
      <p:sp>
        <p:nvSpPr>
          <p:cNvPr id="11" name="Текст 25">
            <a:extLst>
              <a:ext uri="{FF2B5EF4-FFF2-40B4-BE49-F238E27FC236}">
                <a16:creationId xmlns:a16="http://schemas.microsoft.com/office/drawing/2014/main" id="{A214921C-BB4A-4BB3-9F2D-A11D37919888}"/>
              </a:ext>
            </a:extLst>
          </p:cNvPr>
          <p:cNvSpPr>
            <a:spLocks noGrp="1"/>
          </p:cNvSpPr>
          <p:nvPr>
            <p:ph type="body" sz="quarter" idx="32" hasCustomPrompt="1"/>
          </p:nvPr>
        </p:nvSpPr>
        <p:spPr>
          <a:xfrm>
            <a:off x="516626" y="732349"/>
            <a:ext cx="11182047" cy="449473"/>
          </a:xfrm>
          <a:prstGeom prst="rect">
            <a:avLst/>
          </a:prstGeom>
        </p:spPr>
        <p:txBody>
          <a:bodyPr lIns="0" anchor="ctr" anchorCtr="0"/>
          <a:lstStyle>
            <a:lvl1pPr marL="0" indent="0" algn="l">
              <a:buNone/>
              <a:defRPr sz="2800" b="0" i="0">
                <a:solidFill>
                  <a:schemeClr val="tx2"/>
                </a:solidFill>
                <a:latin typeface="+mj-lt"/>
              </a:defRPr>
            </a:lvl1pPr>
            <a:lvl2pPr marL="304831" indent="0">
              <a:buNone/>
              <a:defRPr sz="1200">
                <a:latin typeface="+mn-lt"/>
              </a:defRPr>
            </a:lvl2pPr>
            <a:lvl3pPr marL="609661" indent="0">
              <a:buNone/>
              <a:defRPr sz="1200">
                <a:latin typeface="+mn-lt"/>
              </a:defRPr>
            </a:lvl3pPr>
            <a:lvl4pPr marL="914492" indent="0">
              <a:buNone/>
              <a:defRPr sz="1200">
                <a:latin typeface="+mn-lt"/>
              </a:defRPr>
            </a:lvl4pPr>
            <a:lvl5pPr marL="1219322" indent="0">
              <a:buNone/>
              <a:defRPr sz="1200">
                <a:latin typeface="+mn-lt"/>
              </a:defRPr>
            </a:lvl5pPr>
          </a:lstStyle>
          <a:p>
            <a:pPr lvl="0"/>
            <a:r>
              <a:rPr lang="en-US" dirty="0"/>
              <a:t>Title Here One Line Only, Title Case</a:t>
            </a:r>
            <a:endParaRPr lang="ru-RU" dirty="0"/>
          </a:p>
        </p:txBody>
      </p:sp>
    </p:spTree>
    <p:extLst>
      <p:ext uri="{BB962C8B-B14F-4D97-AF65-F5344CB8AC3E}">
        <p14:creationId xmlns:p14="http://schemas.microsoft.com/office/powerpoint/2010/main" val="4274531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_Economics_Charts">
    <p:bg>
      <p:bgPr>
        <a:solidFill>
          <a:schemeClr val="bg1"/>
        </a:solidFill>
        <a:effectLst/>
      </p:bgPr>
    </p:bg>
    <p:spTree>
      <p:nvGrpSpPr>
        <p:cNvPr id="1" name=""/>
        <p:cNvGrpSpPr/>
        <p:nvPr/>
      </p:nvGrpSpPr>
      <p:grpSpPr>
        <a:xfrm>
          <a:off x="0" y="0"/>
          <a:ext cx="0" cy="0"/>
          <a:chOff x="0" y="0"/>
          <a:chExt cx="0" cy="0"/>
        </a:xfrm>
      </p:grpSpPr>
      <p:sp>
        <p:nvSpPr>
          <p:cNvPr id="12" name="Текст 25">
            <a:extLst>
              <a:ext uri="{FF2B5EF4-FFF2-40B4-BE49-F238E27FC236}">
                <a16:creationId xmlns:a16="http://schemas.microsoft.com/office/drawing/2014/main" id="{FED4BE0E-6D33-4D44-B6CD-89AC5C9FA61D}"/>
              </a:ext>
            </a:extLst>
          </p:cNvPr>
          <p:cNvSpPr>
            <a:spLocks noGrp="1"/>
          </p:cNvSpPr>
          <p:nvPr>
            <p:ph type="body" sz="quarter" idx="31" hasCustomPrompt="1"/>
          </p:nvPr>
        </p:nvSpPr>
        <p:spPr>
          <a:xfrm>
            <a:off x="517525" y="1209675"/>
            <a:ext cx="11169650" cy="530352"/>
          </a:xfrm>
          <a:prstGeom prst="rect">
            <a:avLst/>
          </a:prstGeom>
        </p:spPr>
        <p:txBody>
          <a:bodyPr lIns="0" anchor="ctr" anchorCtr="0"/>
          <a:lstStyle>
            <a:lvl1pPr marL="0" indent="0" algn="l">
              <a:buNone/>
              <a:defRPr sz="1700" b="0" i="0">
                <a:solidFill>
                  <a:schemeClr val="tx1"/>
                </a:solidFill>
                <a:latin typeface="+mn-lt"/>
                <a:ea typeface="GT America Regular" pitchFamily="2" charset="0"/>
                <a:cs typeface="GT America Regular" pitchFamily="2" charset="0"/>
              </a:defRPr>
            </a:lvl1pPr>
            <a:lvl2pPr marL="304831" indent="0">
              <a:buNone/>
              <a:defRPr sz="1200">
                <a:latin typeface="+mn-lt"/>
              </a:defRPr>
            </a:lvl2pPr>
            <a:lvl3pPr marL="609661" indent="0">
              <a:buNone/>
              <a:defRPr sz="1200">
                <a:latin typeface="+mn-lt"/>
              </a:defRPr>
            </a:lvl3pPr>
            <a:lvl4pPr marL="914492" indent="0">
              <a:buNone/>
              <a:defRPr sz="1200">
                <a:latin typeface="+mn-lt"/>
              </a:defRPr>
            </a:lvl4pPr>
            <a:lvl5pPr marL="1219322" indent="0">
              <a:buNone/>
              <a:defRPr sz="1200">
                <a:latin typeface="+mn-lt"/>
              </a:defRPr>
            </a:lvl5pPr>
          </a:lstStyle>
          <a:p>
            <a:pPr lvl="0"/>
            <a:r>
              <a:rPr lang="en-US" dirty="0"/>
              <a:t>Unit line goes here</a:t>
            </a:r>
            <a:endParaRPr lang="ru-RU" dirty="0"/>
          </a:p>
        </p:txBody>
      </p:sp>
      <p:sp>
        <p:nvSpPr>
          <p:cNvPr id="11" name="Текст 25">
            <a:extLst>
              <a:ext uri="{FF2B5EF4-FFF2-40B4-BE49-F238E27FC236}">
                <a16:creationId xmlns:a16="http://schemas.microsoft.com/office/drawing/2014/main" id="{A214921C-BB4A-4BB3-9F2D-A11D37919888}"/>
              </a:ext>
            </a:extLst>
          </p:cNvPr>
          <p:cNvSpPr>
            <a:spLocks noGrp="1"/>
          </p:cNvSpPr>
          <p:nvPr>
            <p:ph type="body" sz="quarter" idx="32" hasCustomPrompt="1"/>
          </p:nvPr>
        </p:nvSpPr>
        <p:spPr>
          <a:xfrm>
            <a:off x="516626" y="732349"/>
            <a:ext cx="11182047" cy="449473"/>
          </a:xfrm>
          <a:prstGeom prst="rect">
            <a:avLst/>
          </a:prstGeom>
        </p:spPr>
        <p:txBody>
          <a:bodyPr lIns="0" anchor="ctr" anchorCtr="0"/>
          <a:lstStyle>
            <a:lvl1pPr marL="0" indent="0" algn="l">
              <a:buNone/>
              <a:defRPr sz="2800" b="0" i="0">
                <a:solidFill>
                  <a:schemeClr val="tx2"/>
                </a:solidFill>
                <a:latin typeface="+mj-lt"/>
              </a:defRPr>
            </a:lvl1pPr>
            <a:lvl2pPr marL="304831" indent="0">
              <a:buNone/>
              <a:defRPr sz="1200">
                <a:latin typeface="+mn-lt"/>
              </a:defRPr>
            </a:lvl2pPr>
            <a:lvl3pPr marL="609661" indent="0">
              <a:buNone/>
              <a:defRPr sz="1200">
                <a:latin typeface="+mn-lt"/>
              </a:defRPr>
            </a:lvl3pPr>
            <a:lvl4pPr marL="914492" indent="0">
              <a:buNone/>
              <a:defRPr sz="1200">
                <a:latin typeface="+mn-lt"/>
              </a:defRPr>
            </a:lvl4pPr>
            <a:lvl5pPr marL="1219322" indent="0">
              <a:buNone/>
              <a:defRPr sz="1200">
                <a:latin typeface="+mn-lt"/>
              </a:defRPr>
            </a:lvl5pPr>
          </a:lstStyle>
          <a:p>
            <a:pPr lvl="0"/>
            <a:r>
              <a:rPr lang="en-US" dirty="0"/>
              <a:t>Title Here One Line Only, Title Case</a:t>
            </a:r>
            <a:endParaRPr lang="ru-RU" dirty="0"/>
          </a:p>
        </p:txBody>
      </p:sp>
    </p:spTree>
    <p:extLst>
      <p:ext uri="{BB962C8B-B14F-4D97-AF65-F5344CB8AC3E}">
        <p14:creationId xmlns:p14="http://schemas.microsoft.com/office/powerpoint/2010/main" val="1679883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ategory_bullets">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622BD012-5F8E-7CE9-1FE0-2510EA44186E}"/>
              </a:ext>
            </a:extLst>
          </p:cNvPr>
          <p:cNvSpPr>
            <a:spLocks noGrp="1"/>
          </p:cNvSpPr>
          <p:nvPr>
            <p:ph type="title"/>
          </p:nvPr>
        </p:nvSpPr>
        <p:spPr>
          <a:xfrm>
            <a:off x="546100" y="548640"/>
            <a:ext cx="11091862" cy="438785"/>
          </a:xfrm>
          <a:prstGeom prst="rect">
            <a:avLst/>
          </a:prstGeom>
        </p:spPr>
        <p:txBody>
          <a:bodyPr lIns="0" tIns="0" rIns="0" bIns="0"/>
          <a:lstStyle/>
          <a:p>
            <a:r>
              <a:rPr lang="en-US" dirty="0"/>
              <a:t>Click to edit Master title</a:t>
            </a:r>
          </a:p>
        </p:txBody>
      </p:sp>
      <p:sp>
        <p:nvSpPr>
          <p:cNvPr id="8" name="Text Placeholder 10">
            <a:extLst>
              <a:ext uri="{FF2B5EF4-FFF2-40B4-BE49-F238E27FC236}">
                <a16:creationId xmlns:a16="http://schemas.microsoft.com/office/drawing/2014/main" id="{B3D9D4BB-F9D1-B307-1BB0-C27DD37758D3}"/>
              </a:ext>
            </a:extLst>
          </p:cNvPr>
          <p:cNvSpPr>
            <a:spLocks noGrp="1"/>
          </p:cNvSpPr>
          <p:nvPr>
            <p:ph type="body" sz="quarter" idx="21"/>
          </p:nvPr>
        </p:nvSpPr>
        <p:spPr>
          <a:xfrm>
            <a:off x="548640" y="1127125"/>
            <a:ext cx="11091672" cy="295275"/>
          </a:xfrm>
          <a:prstGeom prst="rect">
            <a:avLst/>
          </a:prstGeom>
        </p:spPr>
        <p:txBody>
          <a:bodyPr lIns="0" tIns="0" rIns="0" bIns="0">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dirty="0"/>
              <a:t>Click to edit Master text</a:t>
            </a:r>
          </a:p>
        </p:txBody>
      </p:sp>
      <p:sp>
        <p:nvSpPr>
          <p:cNvPr id="12" name="Text Placeholder 33">
            <a:extLst>
              <a:ext uri="{FF2B5EF4-FFF2-40B4-BE49-F238E27FC236}">
                <a16:creationId xmlns:a16="http://schemas.microsoft.com/office/drawing/2014/main" id="{A9242272-F819-1386-F559-CCDAD44093BE}"/>
              </a:ext>
            </a:extLst>
          </p:cNvPr>
          <p:cNvSpPr>
            <a:spLocks noGrp="1"/>
          </p:cNvSpPr>
          <p:nvPr>
            <p:ph type="body" sz="quarter" idx="29"/>
          </p:nvPr>
        </p:nvSpPr>
        <p:spPr>
          <a:xfrm>
            <a:off x="539750" y="1849436"/>
            <a:ext cx="3530599" cy="296861"/>
          </a:xfrm>
          <a:prstGeom prst="rect">
            <a:avLst/>
          </a:prstGeom>
        </p:spPr>
        <p:txBody>
          <a:bodyPr lIns="0" tIns="0" rIns="0" bIns="0" anchor="b">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dirty="0"/>
              <a:t>Click to edit Master text</a:t>
            </a:r>
          </a:p>
        </p:txBody>
      </p:sp>
      <p:sp>
        <p:nvSpPr>
          <p:cNvPr id="13" name="Text Placeholder 35">
            <a:extLst>
              <a:ext uri="{FF2B5EF4-FFF2-40B4-BE49-F238E27FC236}">
                <a16:creationId xmlns:a16="http://schemas.microsoft.com/office/drawing/2014/main" id="{80811C1B-5DDC-C4B7-9FA3-E3F9BA64743A}"/>
              </a:ext>
            </a:extLst>
          </p:cNvPr>
          <p:cNvSpPr>
            <a:spLocks noGrp="1"/>
          </p:cNvSpPr>
          <p:nvPr>
            <p:ph type="body" sz="quarter" idx="30"/>
          </p:nvPr>
        </p:nvSpPr>
        <p:spPr>
          <a:xfrm>
            <a:off x="4344034" y="1849436"/>
            <a:ext cx="3520440" cy="296862"/>
          </a:xfrm>
          <a:prstGeom prst="rect">
            <a:avLst/>
          </a:prstGeom>
        </p:spPr>
        <p:txBody>
          <a:bodyPr lIns="0" tIns="0" rIns="0" bIns="0" anchor="b">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dirty="0"/>
              <a:t>Click to edit Master text</a:t>
            </a:r>
          </a:p>
        </p:txBody>
      </p:sp>
      <p:sp>
        <p:nvSpPr>
          <p:cNvPr id="14" name="Text Placeholder 26">
            <a:extLst>
              <a:ext uri="{FF2B5EF4-FFF2-40B4-BE49-F238E27FC236}">
                <a16:creationId xmlns:a16="http://schemas.microsoft.com/office/drawing/2014/main" id="{C24E5B71-61BF-5582-D38A-52148D6F6961}"/>
              </a:ext>
            </a:extLst>
          </p:cNvPr>
          <p:cNvSpPr>
            <a:spLocks noGrp="1"/>
          </p:cNvSpPr>
          <p:nvPr>
            <p:ph type="body" sz="quarter" idx="31"/>
          </p:nvPr>
        </p:nvSpPr>
        <p:spPr>
          <a:xfrm>
            <a:off x="8121653" y="1849436"/>
            <a:ext cx="3530596" cy="296862"/>
          </a:xfrm>
          <a:prstGeom prst="rect">
            <a:avLst/>
          </a:prstGeom>
        </p:spPr>
        <p:txBody>
          <a:bodyPr lIns="0" tIns="0" rIns="0" bIns="0" anchor="b">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dirty="0"/>
              <a:t>Click to edit Master text</a:t>
            </a:r>
          </a:p>
        </p:txBody>
      </p:sp>
    </p:spTree>
    <p:extLst>
      <p:ext uri="{BB962C8B-B14F-4D97-AF65-F5344CB8AC3E}">
        <p14:creationId xmlns:p14="http://schemas.microsoft.com/office/powerpoint/2010/main" val="1055551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ategory_bullets">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622BD012-5F8E-7CE9-1FE0-2510EA44186E}"/>
              </a:ext>
            </a:extLst>
          </p:cNvPr>
          <p:cNvSpPr>
            <a:spLocks noGrp="1"/>
          </p:cNvSpPr>
          <p:nvPr>
            <p:ph type="title"/>
          </p:nvPr>
        </p:nvSpPr>
        <p:spPr>
          <a:xfrm>
            <a:off x="546100" y="548640"/>
            <a:ext cx="11091862" cy="438785"/>
          </a:xfrm>
          <a:prstGeom prst="rect">
            <a:avLst/>
          </a:prstGeom>
        </p:spPr>
        <p:txBody>
          <a:bodyPr lIns="0" tIns="0" rIns="0" bIns="0"/>
          <a:lstStyle/>
          <a:p>
            <a:r>
              <a:rPr lang="en-US" dirty="0"/>
              <a:t>Click to edit Master title</a:t>
            </a:r>
          </a:p>
        </p:txBody>
      </p:sp>
      <p:sp>
        <p:nvSpPr>
          <p:cNvPr id="8" name="Text Placeholder 10">
            <a:extLst>
              <a:ext uri="{FF2B5EF4-FFF2-40B4-BE49-F238E27FC236}">
                <a16:creationId xmlns:a16="http://schemas.microsoft.com/office/drawing/2014/main" id="{B3D9D4BB-F9D1-B307-1BB0-C27DD37758D3}"/>
              </a:ext>
            </a:extLst>
          </p:cNvPr>
          <p:cNvSpPr>
            <a:spLocks noGrp="1"/>
          </p:cNvSpPr>
          <p:nvPr>
            <p:ph type="body" sz="quarter" idx="21"/>
          </p:nvPr>
        </p:nvSpPr>
        <p:spPr>
          <a:xfrm>
            <a:off x="548640" y="1127125"/>
            <a:ext cx="11091672" cy="295275"/>
          </a:xfrm>
          <a:prstGeom prst="rect">
            <a:avLst/>
          </a:prstGeom>
        </p:spPr>
        <p:txBody>
          <a:bodyPr lIns="0" tIns="0" rIns="0" bIns="0">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dirty="0"/>
              <a:t>Click to edit Master text</a:t>
            </a:r>
          </a:p>
        </p:txBody>
      </p:sp>
      <p:sp>
        <p:nvSpPr>
          <p:cNvPr id="12" name="Text Placeholder 33">
            <a:extLst>
              <a:ext uri="{FF2B5EF4-FFF2-40B4-BE49-F238E27FC236}">
                <a16:creationId xmlns:a16="http://schemas.microsoft.com/office/drawing/2014/main" id="{A9242272-F819-1386-F559-CCDAD44093BE}"/>
              </a:ext>
            </a:extLst>
          </p:cNvPr>
          <p:cNvSpPr>
            <a:spLocks noGrp="1"/>
          </p:cNvSpPr>
          <p:nvPr>
            <p:ph type="body" sz="quarter" idx="29"/>
          </p:nvPr>
        </p:nvSpPr>
        <p:spPr>
          <a:xfrm>
            <a:off x="508000" y="1820174"/>
            <a:ext cx="2634771" cy="296861"/>
          </a:xfrm>
          <a:prstGeom prst="rect">
            <a:avLst/>
          </a:prstGeom>
        </p:spPr>
        <p:txBody>
          <a:bodyPr lIns="0" tIns="0" rIns="0" bIns="0" anchor="b">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dirty="0"/>
              <a:t>Click to edit Master text</a:t>
            </a:r>
          </a:p>
        </p:txBody>
      </p:sp>
      <p:sp>
        <p:nvSpPr>
          <p:cNvPr id="13" name="Text Placeholder 35">
            <a:extLst>
              <a:ext uri="{FF2B5EF4-FFF2-40B4-BE49-F238E27FC236}">
                <a16:creationId xmlns:a16="http://schemas.microsoft.com/office/drawing/2014/main" id="{80811C1B-5DDC-C4B7-9FA3-E3F9BA64743A}"/>
              </a:ext>
            </a:extLst>
          </p:cNvPr>
          <p:cNvSpPr>
            <a:spLocks noGrp="1"/>
          </p:cNvSpPr>
          <p:nvPr>
            <p:ph type="body" sz="quarter" idx="30"/>
          </p:nvPr>
        </p:nvSpPr>
        <p:spPr>
          <a:xfrm>
            <a:off x="3341178" y="1820174"/>
            <a:ext cx="2605178" cy="296862"/>
          </a:xfrm>
          <a:prstGeom prst="rect">
            <a:avLst/>
          </a:prstGeom>
        </p:spPr>
        <p:txBody>
          <a:bodyPr lIns="0" tIns="0" rIns="0" bIns="0" anchor="b">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dirty="0"/>
              <a:t>Click to edit Master text</a:t>
            </a:r>
          </a:p>
        </p:txBody>
      </p:sp>
      <p:sp>
        <p:nvSpPr>
          <p:cNvPr id="14" name="Text Placeholder 26">
            <a:extLst>
              <a:ext uri="{FF2B5EF4-FFF2-40B4-BE49-F238E27FC236}">
                <a16:creationId xmlns:a16="http://schemas.microsoft.com/office/drawing/2014/main" id="{C24E5B71-61BF-5582-D38A-52148D6F6961}"/>
              </a:ext>
            </a:extLst>
          </p:cNvPr>
          <p:cNvSpPr>
            <a:spLocks noGrp="1"/>
          </p:cNvSpPr>
          <p:nvPr>
            <p:ph type="body" sz="quarter" idx="31"/>
          </p:nvPr>
        </p:nvSpPr>
        <p:spPr>
          <a:xfrm>
            <a:off x="9014603" y="1820174"/>
            <a:ext cx="2605895" cy="296862"/>
          </a:xfrm>
          <a:prstGeom prst="rect">
            <a:avLst/>
          </a:prstGeom>
        </p:spPr>
        <p:txBody>
          <a:bodyPr lIns="0" tIns="0" rIns="0" bIns="0" anchor="b">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dirty="0"/>
              <a:t>Click to edit Master text</a:t>
            </a:r>
          </a:p>
        </p:txBody>
      </p:sp>
      <p:sp>
        <p:nvSpPr>
          <p:cNvPr id="7" name="Text Placeholder 35">
            <a:extLst>
              <a:ext uri="{FF2B5EF4-FFF2-40B4-BE49-F238E27FC236}">
                <a16:creationId xmlns:a16="http://schemas.microsoft.com/office/drawing/2014/main" id="{4D87C129-B195-CFC4-A2D1-194BB70C30D9}"/>
              </a:ext>
            </a:extLst>
          </p:cNvPr>
          <p:cNvSpPr>
            <a:spLocks noGrp="1"/>
          </p:cNvSpPr>
          <p:nvPr>
            <p:ph type="body" sz="quarter" idx="32"/>
          </p:nvPr>
        </p:nvSpPr>
        <p:spPr>
          <a:xfrm>
            <a:off x="6199517" y="1828801"/>
            <a:ext cx="2605178" cy="327804"/>
          </a:xfrm>
          <a:prstGeom prst="rect">
            <a:avLst/>
          </a:prstGeom>
        </p:spPr>
        <p:txBody>
          <a:bodyPr lIns="0" tIns="0" rIns="0" bIns="0" anchor="b">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dirty="0"/>
              <a:t>Click to edit Master text</a:t>
            </a:r>
          </a:p>
        </p:txBody>
      </p:sp>
    </p:spTree>
    <p:extLst>
      <p:ext uri="{BB962C8B-B14F-4D97-AF65-F5344CB8AC3E}">
        <p14:creationId xmlns:p14="http://schemas.microsoft.com/office/powerpoint/2010/main" val="417582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 photo with bullets">
    <p:spTree>
      <p:nvGrpSpPr>
        <p:cNvPr id="1" name=""/>
        <p:cNvGrpSpPr/>
        <p:nvPr/>
      </p:nvGrpSpPr>
      <p:grpSpPr>
        <a:xfrm>
          <a:off x="0" y="0"/>
          <a:ext cx="0" cy="0"/>
          <a:chOff x="0" y="0"/>
          <a:chExt cx="0" cy="0"/>
        </a:xfrm>
      </p:grpSpPr>
      <p:sp>
        <p:nvSpPr>
          <p:cNvPr id="3" name="Picture Placeholder 9">
            <a:extLst>
              <a:ext uri="{FF2B5EF4-FFF2-40B4-BE49-F238E27FC236}">
                <a16:creationId xmlns:a16="http://schemas.microsoft.com/office/drawing/2014/main" id="{EB570F45-7678-C250-36BA-5E3E284993C4}"/>
              </a:ext>
            </a:extLst>
          </p:cNvPr>
          <p:cNvSpPr>
            <a:spLocks noGrp="1"/>
          </p:cNvSpPr>
          <p:nvPr>
            <p:ph type="pic" sz="quarter" idx="13"/>
          </p:nvPr>
        </p:nvSpPr>
        <p:spPr>
          <a:xfrm>
            <a:off x="6194424" y="0"/>
            <a:ext cx="5997575" cy="6858000"/>
          </a:xfrm>
          <a:prstGeom prst="rect">
            <a:avLst/>
          </a:prstGeom>
          <a:solidFill>
            <a:schemeClr val="bg1">
              <a:lumMod val="65000"/>
            </a:schemeClr>
          </a:solidFill>
        </p:spPr>
        <p:txBody>
          <a:bodyPr anchor="ctr"/>
          <a:lstStyle>
            <a:lvl1pPr algn="ctr">
              <a:defRPr>
                <a:solidFill>
                  <a:schemeClr val="bg1"/>
                </a:solidFill>
              </a:defRPr>
            </a:lvl1pPr>
          </a:lstStyle>
          <a:p>
            <a:r>
              <a:rPr lang="en-US"/>
              <a:t>Click icon to add picture</a:t>
            </a:r>
          </a:p>
        </p:txBody>
      </p:sp>
      <p:sp>
        <p:nvSpPr>
          <p:cNvPr id="4" name="Title 5">
            <a:extLst>
              <a:ext uri="{FF2B5EF4-FFF2-40B4-BE49-F238E27FC236}">
                <a16:creationId xmlns:a16="http://schemas.microsoft.com/office/drawing/2014/main" id="{C2A6A552-EA39-7A1B-A628-E7953A0B0CDC}"/>
              </a:ext>
            </a:extLst>
          </p:cNvPr>
          <p:cNvSpPr>
            <a:spLocks noGrp="1"/>
          </p:cNvSpPr>
          <p:nvPr>
            <p:ph type="title"/>
          </p:nvPr>
        </p:nvSpPr>
        <p:spPr>
          <a:xfrm>
            <a:off x="546893" y="548640"/>
            <a:ext cx="5433538" cy="438785"/>
          </a:xfrm>
          <a:prstGeom prst="rect">
            <a:avLst/>
          </a:prstGeom>
        </p:spPr>
        <p:txBody>
          <a:bodyPr lIns="0" tIns="0" rIns="0" bIns="0"/>
          <a:lstStyle/>
          <a:p>
            <a:r>
              <a:rPr lang="en-US" dirty="0"/>
              <a:t>Click to edit Master title</a:t>
            </a:r>
          </a:p>
        </p:txBody>
      </p:sp>
      <p:sp>
        <p:nvSpPr>
          <p:cNvPr id="5" name="Text Placeholder 11">
            <a:extLst>
              <a:ext uri="{FF2B5EF4-FFF2-40B4-BE49-F238E27FC236}">
                <a16:creationId xmlns:a16="http://schemas.microsoft.com/office/drawing/2014/main" id="{63061502-71A8-D8D1-36EC-3CB29A208A66}"/>
              </a:ext>
            </a:extLst>
          </p:cNvPr>
          <p:cNvSpPr>
            <a:spLocks noGrp="1"/>
          </p:cNvSpPr>
          <p:nvPr>
            <p:ph type="body" sz="quarter" idx="23"/>
          </p:nvPr>
        </p:nvSpPr>
        <p:spPr>
          <a:xfrm>
            <a:off x="548640" y="1127125"/>
            <a:ext cx="5442585" cy="292608"/>
          </a:xfrm>
          <a:prstGeom prst="rect">
            <a:avLst/>
          </a:prstGeom>
        </p:spPr>
        <p:txBody>
          <a:bodyPr lIns="0" tIns="0" rIns="0" bIns="0">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dirty="0"/>
              <a:t>Click to edit Master text</a:t>
            </a:r>
          </a:p>
        </p:txBody>
      </p:sp>
      <p:sp>
        <p:nvSpPr>
          <p:cNvPr id="7" name="Text Placeholder 33">
            <a:extLst>
              <a:ext uri="{FF2B5EF4-FFF2-40B4-BE49-F238E27FC236}">
                <a16:creationId xmlns:a16="http://schemas.microsoft.com/office/drawing/2014/main" id="{FF5A25CC-342A-AEEA-1062-178F04D8841D}"/>
              </a:ext>
            </a:extLst>
          </p:cNvPr>
          <p:cNvSpPr>
            <a:spLocks noGrp="1"/>
          </p:cNvSpPr>
          <p:nvPr>
            <p:ph type="body" sz="quarter" idx="29"/>
          </p:nvPr>
        </p:nvSpPr>
        <p:spPr>
          <a:xfrm>
            <a:off x="539750" y="1849437"/>
            <a:ext cx="5443537" cy="296861"/>
          </a:xfrm>
          <a:prstGeom prst="rect">
            <a:avLst/>
          </a:prstGeom>
        </p:spPr>
        <p:txBody>
          <a:bodyPr lIns="0" tIns="0" rIns="0" bIns="0">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dirty="0"/>
              <a:t>Click to edit Master text</a:t>
            </a:r>
          </a:p>
        </p:txBody>
      </p:sp>
    </p:spTree>
    <p:extLst>
      <p:ext uri="{BB962C8B-B14F-4D97-AF65-F5344CB8AC3E}">
        <p14:creationId xmlns:p14="http://schemas.microsoft.com/office/powerpoint/2010/main" val="3355106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ategory_with_photo">
    <p:spTree>
      <p:nvGrpSpPr>
        <p:cNvPr id="1" name=""/>
        <p:cNvGrpSpPr/>
        <p:nvPr/>
      </p:nvGrpSpPr>
      <p:grpSpPr>
        <a:xfrm>
          <a:off x="0" y="0"/>
          <a:ext cx="0" cy="0"/>
          <a:chOff x="0" y="0"/>
          <a:chExt cx="0" cy="0"/>
        </a:xfrm>
      </p:grpSpPr>
      <p:sp>
        <p:nvSpPr>
          <p:cNvPr id="9" name="Picture Placeholder 9">
            <a:extLst>
              <a:ext uri="{FF2B5EF4-FFF2-40B4-BE49-F238E27FC236}">
                <a16:creationId xmlns:a16="http://schemas.microsoft.com/office/drawing/2014/main" id="{65152437-613C-1127-90EE-5CFFFE0640D3}"/>
              </a:ext>
            </a:extLst>
          </p:cNvPr>
          <p:cNvSpPr>
            <a:spLocks noGrp="1" noChangeAspect="1"/>
          </p:cNvSpPr>
          <p:nvPr>
            <p:ph type="pic" sz="quarter" idx="13"/>
          </p:nvPr>
        </p:nvSpPr>
        <p:spPr>
          <a:xfrm>
            <a:off x="0" y="0"/>
            <a:ext cx="12192000" cy="2570163"/>
          </a:xfrm>
          <a:prstGeom prst="rect">
            <a:avLst/>
          </a:prstGeom>
          <a:solidFill>
            <a:schemeClr val="bg1">
              <a:lumMod val="65000"/>
            </a:schemeClr>
          </a:solidFill>
        </p:spPr>
        <p:txBody>
          <a:bodyPr tIns="548640" anchor="ctr"/>
          <a:lstStyle>
            <a:lvl1pPr algn="ctr">
              <a:defRPr>
                <a:solidFill>
                  <a:schemeClr val="bg1"/>
                </a:solidFill>
              </a:defRPr>
            </a:lvl1pPr>
          </a:lstStyle>
          <a:p>
            <a:r>
              <a:rPr lang="en-US"/>
              <a:t>Click icon to add picture</a:t>
            </a:r>
          </a:p>
        </p:txBody>
      </p:sp>
      <p:sp>
        <p:nvSpPr>
          <p:cNvPr id="10" name="Picture Placeholder 9">
            <a:extLst>
              <a:ext uri="{FF2B5EF4-FFF2-40B4-BE49-F238E27FC236}">
                <a16:creationId xmlns:a16="http://schemas.microsoft.com/office/drawing/2014/main" id="{94141F8C-24E4-B51E-2A1C-55523E74014F}"/>
              </a:ext>
            </a:extLst>
          </p:cNvPr>
          <p:cNvSpPr>
            <a:spLocks noGrp="1"/>
          </p:cNvSpPr>
          <p:nvPr>
            <p:ph type="pic" sz="quarter" idx="28" hasCustomPrompt="1"/>
          </p:nvPr>
        </p:nvSpPr>
        <p:spPr>
          <a:xfrm>
            <a:off x="546100" y="3146426"/>
            <a:ext cx="694944" cy="692149"/>
          </a:xfrm>
          <a:prstGeom prst="rect">
            <a:avLst/>
          </a:prstGeom>
          <a:noFill/>
          <a:ln>
            <a:noFill/>
          </a:ln>
        </p:spPr>
        <p:txBody>
          <a:bodyPr anchor="ctr"/>
          <a:lstStyle>
            <a:lvl1pPr algn="ctr">
              <a:defRPr>
                <a:solidFill>
                  <a:schemeClr val="bg1"/>
                </a:solidFill>
              </a:defRPr>
            </a:lvl1pPr>
          </a:lstStyle>
          <a:p>
            <a:r>
              <a:rPr lang="en-US" dirty="0"/>
              <a:t>Icon</a:t>
            </a:r>
          </a:p>
        </p:txBody>
      </p:sp>
      <p:sp>
        <p:nvSpPr>
          <p:cNvPr id="11" name="Picture Placeholder 9">
            <a:extLst>
              <a:ext uri="{FF2B5EF4-FFF2-40B4-BE49-F238E27FC236}">
                <a16:creationId xmlns:a16="http://schemas.microsoft.com/office/drawing/2014/main" id="{85717A6F-CE20-073F-7727-BD5DF1B393B3}"/>
              </a:ext>
            </a:extLst>
          </p:cNvPr>
          <p:cNvSpPr>
            <a:spLocks noGrp="1"/>
          </p:cNvSpPr>
          <p:nvPr>
            <p:ph type="pic" sz="quarter" idx="29" hasCustomPrompt="1"/>
          </p:nvPr>
        </p:nvSpPr>
        <p:spPr>
          <a:xfrm>
            <a:off x="4335779" y="3146426"/>
            <a:ext cx="694944" cy="692150"/>
          </a:xfrm>
          <a:prstGeom prst="rect">
            <a:avLst/>
          </a:prstGeom>
          <a:noFill/>
          <a:ln>
            <a:noFill/>
          </a:ln>
        </p:spPr>
        <p:txBody>
          <a:bodyPr anchor="ctr"/>
          <a:lstStyle>
            <a:lvl1pPr algn="ctr">
              <a:defRPr>
                <a:solidFill>
                  <a:schemeClr val="bg1"/>
                </a:solidFill>
              </a:defRPr>
            </a:lvl1pPr>
          </a:lstStyle>
          <a:p>
            <a:r>
              <a:rPr lang="en-US"/>
              <a:t>Icon</a:t>
            </a:r>
          </a:p>
        </p:txBody>
      </p:sp>
      <p:sp>
        <p:nvSpPr>
          <p:cNvPr id="15" name="Picture Placeholder 9">
            <a:extLst>
              <a:ext uri="{FF2B5EF4-FFF2-40B4-BE49-F238E27FC236}">
                <a16:creationId xmlns:a16="http://schemas.microsoft.com/office/drawing/2014/main" id="{7881391F-41FC-0FEB-5BEF-294DE8028703}"/>
              </a:ext>
            </a:extLst>
          </p:cNvPr>
          <p:cNvSpPr>
            <a:spLocks noGrp="1"/>
          </p:cNvSpPr>
          <p:nvPr>
            <p:ph type="pic" sz="quarter" idx="30" hasCustomPrompt="1"/>
          </p:nvPr>
        </p:nvSpPr>
        <p:spPr>
          <a:xfrm>
            <a:off x="8131809" y="3146426"/>
            <a:ext cx="694944" cy="692150"/>
          </a:xfrm>
          <a:prstGeom prst="rect">
            <a:avLst/>
          </a:prstGeom>
          <a:noFill/>
          <a:ln>
            <a:noFill/>
          </a:ln>
        </p:spPr>
        <p:txBody>
          <a:bodyPr anchor="ctr"/>
          <a:lstStyle>
            <a:lvl1pPr algn="ctr">
              <a:defRPr>
                <a:solidFill>
                  <a:schemeClr val="bg1"/>
                </a:solidFill>
              </a:defRPr>
            </a:lvl1pPr>
          </a:lstStyle>
          <a:p>
            <a:r>
              <a:rPr lang="en-US"/>
              <a:t>Icon</a:t>
            </a:r>
          </a:p>
        </p:txBody>
      </p:sp>
      <p:sp>
        <p:nvSpPr>
          <p:cNvPr id="16" name="Title 3">
            <a:extLst>
              <a:ext uri="{FF2B5EF4-FFF2-40B4-BE49-F238E27FC236}">
                <a16:creationId xmlns:a16="http://schemas.microsoft.com/office/drawing/2014/main" id="{7CE9B70D-EA16-718B-4BA5-A69284D79CB3}"/>
              </a:ext>
            </a:extLst>
          </p:cNvPr>
          <p:cNvSpPr>
            <a:spLocks noGrp="1"/>
          </p:cNvSpPr>
          <p:nvPr>
            <p:ph type="title"/>
          </p:nvPr>
        </p:nvSpPr>
        <p:spPr>
          <a:xfrm>
            <a:off x="546100" y="548640"/>
            <a:ext cx="11091862" cy="438785"/>
          </a:xfrm>
          <a:prstGeom prst="rect">
            <a:avLst/>
          </a:prstGeom>
        </p:spPr>
        <p:txBody>
          <a:bodyPr lIns="0" tIns="0" rIns="0" bIns="0"/>
          <a:lstStyle>
            <a:lvl1pPr>
              <a:defRPr>
                <a:solidFill>
                  <a:schemeClr val="bg1"/>
                </a:solidFill>
              </a:defRPr>
            </a:lvl1pPr>
          </a:lstStyle>
          <a:p>
            <a:r>
              <a:rPr lang="en-US" dirty="0"/>
              <a:t>Click to edit Master title</a:t>
            </a:r>
          </a:p>
        </p:txBody>
      </p:sp>
      <p:sp>
        <p:nvSpPr>
          <p:cNvPr id="17" name="Text Placeholder 10">
            <a:extLst>
              <a:ext uri="{FF2B5EF4-FFF2-40B4-BE49-F238E27FC236}">
                <a16:creationId xmlns:a16="http://schemas.microsoft.com/office/drawing/2014/main" id="{CA18CEBB-3635-2957-C146-F23EA911C121}"/>
              </a:ext>
            </a:extLst>
          </p:cNvPr>
          <p:cNvSpPr>
            <a:spLocks noGrp="1"/>
          </p:cNvSpPr>
          <p:nvPr>
            <p:ph type="body" sz="quarter" idx="45"/>
          </p:nvPr>
        </p:nvSpPr>
        <p:spPr>
          <a:xfrm>
            <a:off x="548640" y="1127125"/>
            <a:ext cx="11089322" cy="295275"/>
          </a:xfrm>
          <a:prstGeom prst="rect">
            <a:avLst/>
          </a:prstGeom>
        </p:spPr>
        <p:txBody>
          <a:bodyPr lIns="0" tIns="0" rIns="0" bIns="0">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bg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bg1"/>
                </a:solidFill>
                <a:latin typeface="+mj-lt"/>
                <a:ea typeface="GT America Regular" charset="0"/>
                <a:cs typeface="GT America Regular" charset="0"/>
              </a:defRPr>
            </a:lvl9pPr>
          </a:lstStyle>
          <a:p>
            <a:pPr lvl="0"/>
            <a:r>
              <a:rPr lang="en-US" dirty="0"/>
              <a:t>Click to edit Master text</a:t>
            </a:r>
          </a:p>
        </p:txBody>
      </p:sp>
    </p:spTree>
    <p:extLst>
      <p:ext uri="{BB962C8B-B14F-4D97-AF65-F5344CB8AC3E}">
        <p14:creationId xmlns:p14="http://schemas.microsoft.com/office/powerpoint/2010/main" val="2906802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speakers">
    <p:spTree>
      <p:nvGrpSpPr>
        <p:cNvPr id="1" name=""/>
        <p:cNvGrpSpPr/>
        <p:nvPr/>
      </p:nvGrpSpPr>
      <p:grpSpPr>
        <a:xfrm>
          <a:off x="0" y="0"/>
          <a:ext cx="0" cy="0"/>
          <a:chOff x="0" y="0"/>
          <a:chExt cx="0" cy="0"/>
        </a:xfrm>
      </p:grpSpPr>
      <p:sp>
        <p:nvSpPr>
          <p:cNvPr id="2" name="Picture Placeholder 9">
            <a:extLst>
              <a:ext uri="{FF2B5EF4-FFF2-40B4-BE49-F238E27FC236}">
                <a16:creationId xmlns:a16="http://schemas.microsoft.com/office/drawing/2014/main" id="{555FD3C4-E33C-9117-8E76-F8B700162E80}"/>
              </a:ext>
            </a:extLst>
          </p:cNvPr>
          <p:cNvSpPr>
            <a:spLocks noGrp="1"/>
          </p:cNvSpPr>
          <p:nvPr>
            <p:ph type="pic" sz="quarter" idx="29" hasCustomPrompt="1"/>
          </p:nvPr>
        </p:nvSpPr>
        <p:spPr>
          <a:xfrm>
            <a:off x="539751" y="1546223"/>
            <a:ext cx="2651760" cy="1975104"/>
          </a:xfrm>
          <a:prstGeom prst="rect">
            <a:avLst/>
          </a:prstGeom>
          <a:solidFill>
            <a:schemeClr val="accent1"/>
          </a:solidFill>
          <a:ln>
            <a:noFill/>
          </a:ln>
        </p:spPr>
        <p:txBody>
          <a:bodyPr bIns="822960" anchor="ctr"/>
          <a:lstStyle>
            <a:lvl1pPr marL="0" indent="0" algn="ctr">
              <a:buFontTx/>
              <a:buNone/>
              <a:defRPr>
                <a:solidFill>
                  <a:schemeClr val="bg1"/>
                </a:solidFill>
                <a:latin typeface="+mn-lt"/>
              </a:defRPr>
            </a:lvl1pPr>
          </a:lstStyle>
          <a:p>
            <a:r>
              <a:rPr lang="en-US" dirty="0"/>
              <a:t>portrait</a:t>
            </a:r>
          </a:p>
        </p:txBody>
      </p:sp>
      <p:sp>
        <p:nvSpPr>
          <p:cNvPr id="3" name="Picture Placeholder 9">
            <a:extLst>
              <a:ext uri="{FF2B5EF4-FFF2-40B4-BE49-F238E27FC236}">
                <a16:creationId xmlns:a16="http://schemas.microsoft.com/office/drawing/2014/main" id="{82B932D9-70C6-4C24-0A04-1D3092C9ED97}"/>
              </a:ext>
            </a:extLst>
          </p:cNvPr>
          <p:cNvSpPr>
            <a:spLocks noGrp="1"/>
          </p:cNvSpPr>
          <p:nvPr>
            <p:ph type="pic" sz="quarter" idx="35" hasCustomPrompt="1"/>
          </p:nvPr>
        </p:nvSpPr>
        <p:spPr>
          <a:xfrm>
            <a:off x="3367055" y="1555749"/>
            <a:ext cx="2651760" cy="1978025"/>
          </a:xfrm>
          <a:prstGeom prst="rect">
            <a:avLst/>
          </a:prstGeom>
          <a:solidFill>
            <a:schemeClr val="tx2"/>
          </a:solidFill>
          <a:ln>
            <a:noFill/>
          </a:ln>
        </p:spPr>
        <p:txBody>
          <a:bodyPr bIns="822960" anchor="ctr"/>
          <a:lstStyle>
            <a:lvl1pPr marL="0" indent="0" algn="ctr">
              <a:buFontTx/>
              <a:buNone/>
              <a:defRPr>
                <a:solidFill>
                  <a:schemeClr val="bg1"/>
                </a:solidFill>
                <a:latin typeface="+mn-lt"/>
              </a:defRPr>
            </a:lvl1pPr>
          </a:lstStyle>
          <a:p>
            <a:r>
              <a:rPr lang="en-US" dirty="0"/>
              <a:t>portrait</a:t>
            </a:r>
          </a:p>
        </p:txBody>
      </p:sp>
      <p:sp>
        <p:nvSpPr>
          <p:cNvPr id="4" name="Picture Placeholder 9">
            <a:extLst>
              <a:ext uri="{FF2B5EF4-FFF2-40B4-BE49-F238E27FC236}">
                <a16:creationId xmlns:a16="http://schemas.microsoft.com/office/drawing/2014/main" id="{748C6B9A-CFB7-7EAA-11EC-29253C632E65}"/>
              </a:ext>
            </a:extLst>
          </p:cNvPr>
          <p:cNvSpPr>
            <a:spLocks noGrp="1"/>
          </p:cNvSpPr>
          <p:nvPr>
            <p:ph type="pic" sz="quarter" idx="37" hasCustomPrompt="1"/>
          </p:nvPr>
        </p:nvSpPr>
        <p:spPr>
          <a:xfrm>
            <a:off x="6205438" y="1546224"/>
            <a:ext cx="2651760" cy="1978025"/>
          </a:xfrm>
          <a:prstGeom prst="rect">
            <a:avLst/>
          </a:prstGeom>
          <a:solidFill>
            <a:srgbClr val="F0F0F1"/>
          </a:solidFill>
          <a:ln>
            <a:noFill/>
          </a:ln>
        </p:spPr>
        <p:txBody>
          <a:bodyPr bIns="822960" anchor="ctr"/>
          <a:lstStyle>
            <a:lvl1pPr marL="0" indent="0" algn="ctr">
              <a:buFontTx/>
              <a:buNone/>
              <a:defRPr>
                <a:solidFill>
                  <a:srgbClr val="010101"/>
                </a:solidFill>
                <a:latin typeface="+mn-lt"/>
              </a:defRPr>
            </a:lvl1pPr>
          </a:lstStyle>
          <a:p>
            <a:r>
              <a:rPr lang="en-US" dirty="0"/>
              <a:t>portrait</a:t>
            </a:r>
          </a:p>
        </p:txBody>
      </p:sp>
      <p:sp>
        <p:nvSpPr>
          <p:cNvPr id="5" name="Picture Placeholder 9">
            <a:extLst>
              <a:ext uri="{FF2B5EF4-FFF2-40B4-BE49-F238E27FC236}">
                <a16:creationId xmlns:a16="http://schemas.microsoft.com/office/drawing/2014/main" id="{E5489956-8583-684B-C559-FCD54821B0F9}"/>
              </a:ext>
            </a:extLst>
          </p:cNvPr>
          <p:cNvSpPr>
            <a:spLocks noGrp="1"/>
          </p:cNvSpPr>
          <p:nvPr>
            <p:ph type="pic" sz="quarter" idx="39" hasCustomPrompt="1"/>
          </p:nvPr>
        </p:nvSpPr>
        <p:spPr>
          <a:xfrm>
            <a:off x="9037586" y="1546224"/>
            <a:ext cx="2651760" cy="1978025"/>
          </a:xfrm>
          <a:prstGeom prst="rect">
            <a:avLst/>
          </a:prstGeom>
          <a:solidFill>
            <a:schemeClr val="accent1"/>
          </a:solidFill>
          <a:ln>
            <a:noFill/>
          </a:ln>
        </p:spPr>
        <p:txBody>
          <a:bodyPr bIns="822960" anchor="ctr"/>
          <a:lstStyle>
            <a:lvl1pPr marL="0" indent="0" algn="ctr">
              <a:buFontTx/>
              <a:buNone/>
              <a:defRPr>
                <a:solidFill>
                  <a:schemeClr val="bg1"/>
                </a:solidFill>
                <a:latin typeface="+mn-lt"/>
              </a:defRPr>
            </a:lvl1pPr>
          </a:lstStyle>
          <a:p>
            <a:r>
              <a:rPr lang="en-US" dirty="0"/>
              <a:t>portrait</a:t>
            </a:r>
          </a:p>
        </p:txBody>
      </p:sp>
      <p:sp>
        <p:nvSpPr>
          <p:cNvPr id="6" name="Title 4">
            <a:extLst>
              <a:ext uri="{FF2B5EF4-FFF2-40B4-BE49-F238E27FC236}">
                <a16:creationId xmlns:a16="http://schemas.microsoft.com/office/drawing/2014/main" id="{7C26C0EE-A718-83A3-A067-532347303AB8}"/>
              </a:ext>
            </a:extLst>
          </p:cNvPr>
          <p:cNvSpPr>
            <a:spLocks noGrp="1"/>
          </p:cNvSpPr>
          <p:nvPr>
            <p:ph type="title" hasCustomPrompt="1"/>
          </p:nvPr>
        </p:nvSpPr>
        <p:spPr>
          <a:xfrm>
            <a:off x="546100" y="548640"/>
            <a:ext cx="11091862" cy="438785"/>
          </a:xfrm>
          <a:prstGeom prst="rect">
            <a:avLst/>
          </a:prstGeom>
        </p:spPr>
        <p:txBody>
          <a:bodyPr lIns="0" tIns="0" rIns="0" bIns="0"/>
          <a:lstStyle>
            <a:lvl1pPr>
              <a:defRPr/>
            </a:lvl1pPr>
          </a:lstStyle>
          <a:p>
            <a:r>
              <a:rPr lang="en-US" dirty="0"/>
              <a:t>Click to edit 4 speakers</a:t>
            </a:r>
          </a:p>
        </p:txBody>
      </p:sp>
      <p:sp>
        <p:nvSpPr>
          <p:cNvPr id="8" name="Text Placeholder 30">
            <a:extLst>
              <a:ext uri="{FF2B5EF4-FFF2-40B4-BE49-F238E27FC236}">
                <a16:creationId xmlns:a16="http://schemas.microsoft.com/office/drawing/2014/main" id="{60F487B5-FEF7-258E-65A3-F4D4FAA943FA}"/>
              </a:ext>
            </a:extLst>
          </p:cNvPr>
          <p:cNvSpPr>
            <a:spLocks noGrp="1"/>
          </p:cNvSpPr>
          <p:nvPr>
            <p:ph type="body" sz="quarter" idx="46" hasCustomPrompt="1"/>
          </p:nvPr>
        </p:nvSpPr>
        <p:spPr>
          <a:xfrm>
            <a:off x="549274" y="3673474"/>
            <a:ext cx="2651760" cy="1965326"/>
          </a:xfrm>
          <a:prstGeom prst="rect">
            <a:avLst/>
          </a:prstGeom>
        </p:spPr>
        <p:txBody>
          <a:bodyPr lIns="0" tIns="0" rIns="0" bIns="0">
            <a:normAutofit/>
          </a:bodyPr>
          <a:lstStyle>
            <a:lvl1pPr marL="0" indent="0">
              <a:spcAft>
                <a:spcPts val="200"/>
              </a:spcAft>
              <a:buFont typeface="Arial" panose="020B0604020202020204" pitchFamily="34" charset="0"/>
              <a:buNone/>
              <a:defRPr sz="1200" b="1">
                <a:latin typeface="+mn-lt"/>
              </a:defRPr>
            </a:lvl1pPr>
            <a:lvl2pPr marL="0" indent="0">
              <a:buNone/>
              <a:defRPr sz="1200">
                <a:latin typeface="+mn-lt"/>
              </a:defRPr>
            </a:lvl2pPr>
            <a:lvl3pPr marL="0" indent="0">
              <a:buClrTx/>
              <a:buFont typeface="GT America" charset="0"/>
              <a:buNone/>
              <a:defRPr sz="1200"/>
            </a:lvl3pPr>
            <a:lvl4pPr marL="285750" indent="-285750">
              <a:buClrTx/>
              <a:buFont typeface="GT America" charset="0"/>
              <a:buChar char="→"/>
              <a:defRPr sz="1200"/>
            </a:lvl4pPr>
            <a:lvl5pPr marL="285750" indent="-285750">
              <a:buClrTx/>
              <a:buFont typeface="GT America" charset="0"/>
              <a:buChar char="→"/>
              <a:defRPr sz="1200"/>
            </a:lvl5pPr>
            <a:lvl6pPr marL="285750" indent="-285750">
              <a:buClrTx/>
              <a:buFont typeface="GT America" charset="0"/>
              <a:buChar char="→"/>
              <a:defRPr sz="1200"/>
            </a:lvl6pPr>
            <a:lvl7pPr marL="285750" indent="-285750">
              <a:buClrTx/>
              <a:buFont typeface="GT America" charset="0"/>
              <a:buChar char="→"/>
              <a:defRPr sz="1200"/>
            </a:lvl7pPr>
            <a:lvl8pPr marL="285750" indent="-285750">
              <a:buClrTx/>
              <a:buFont typeface="GT America" charset="0"/>
              <a:buChar char="→"/>
              <a:defRPr sz="1200"/>
            </a:lvl8pPr>
            <a:lvl9pPr marL="285750" indent="-285750">
              <a:buClrTx/>
              <a:buFont typeface="GT America" charset="0"/>
              <a:buChar char="→"/>
              <a:defRPr sz="1200"/>
            </a:lvl9pPr>
          </a:lstStyle>
          <a:p>
            <a:pPr lvl="0"/>
            <a:r>
              <a:rPr lang="en-US" dirty="0"/>
              <a:t>Click to edit enter name</a:t>
            </a:r>
          </a:p>
          <a:p>
            <a:pPr lvl="1"/>
            <a:r>
              <a:rPr lang="en-US" dirty="0"/>
              <a:t>Enter brief bio</a:t>
            </a:r>
          </a:p>
        </p:txBody>
      </p:sp>
      <p:sp>
        <p:nvSpPr>
          <p:cNvPr id="12" name="Text Placeholder 32">
            <a:extLst>
              <a:ext uri="{FF2B5EF4-FFF2-40B4-BE49-F238E27FC236}">
                <a16:creationId xmlns:a16="http://schemas.microsoft.com/office/drawing/2014/main" id="{8E0C9A74-EBE0-0FC4-DE6C-0027193D5E6F}"/>
              </a:ext>
            </a:extLst>
          </p:cNvPr>
          <p:cNvSpPr>
            <a:spLocks noGrp="1"/>
          </p:cNvSpPr>
          <p:nvPr>
            <p:ph type="body" sz="quarter" idx="47" hasCustomPrompt="1"/>
          </p:nvPr>
        </p:nvSpPr>
        <p:spPr>
          <a:xfrm>
            <a:off x="3387857" y="3682999"/>
            <a:ext cx="2651760" cy="1955801"/>
          </a:xfrm>
          <a:prstGeom prst="rect">
            <a:avLst/>
          </a:prstGeom>
        </p:spPr>
        <p:txBody>
          <a:bodyPr lIns="0" tIns="0" rIns="0" bIns="0">
            <a:normAutofit/>
          </a:bodyPr>
          <a:lstStyle>
            <a:lvl1pPr marL="0" indent="0">
              <a:spcAft>
                <a:spcPts val="200"/>
              </a:spcAft>
              <a:buFont typeface="Arial" panose="020B0604020202020204" pitchFamily="34" charset="0"/>
              <a:buNone/>
              <a:defRPr sz="1200" b="1">
                <a:latin typeface="+mn-lt"/>
              </a:defRPr>
            </a:lvl1pPr>
            <a:lvl2pPr marL="0" indent="0">
              <a:buNone/>
              <a:defRPr sz="1200">
                <a:latin typeface="+mn-lt"/>
              </a:defRPr>
            </a:lvl2pPr>
            <a:lvl3pPr marL="285750" indent="-285750">
              <a:buClrTx/>
              <a:buFont typeface="GT America" charset="0"/>
              <a:buChar char="→"/>
              <a:defRPr sz="1200"/>
            </a:lvl3pPr>
            <a:lvl4pPr marL="285750" indent="-285750">
              <a:buClrTx/>
              <a:buFont typeface="GT America" charset="0"/>
              <a:buChar char="→"/>
              <a:defRPr sz="1200"/>
            </a:lvl4pPr>
            <a:lvl5pPr marL="285750" indent="-285750">
              <a:buClrTx/>
              <a:buFont typeface="GT America" charset="0"/>
              <a:buChar char="→"/>
              <a:defRPr sz="1200"/>
            </a:lvl5pPr>
            <a:lvl6pPr marL="285750" indent="-285750">
              <a:buClrTx/>
              <a:buFont typeface="GT America" charset="0"/>
              <a:buChar char="→"/>
              <a:defRPr sz="1200"/>
            </a:lvl6pPr>
            <a:lvl7pPr marL="285750" indent="-285750">
              <a:buClrTx/>
              <a:buFont typeface="GT America" charset="0"/>
              <a:buChar char="→"/>
              <a:defRPr sz="1200"/>
            </a:lvl7pPr>
            <a:lvl8pPr marL="285750" indent="-285750">
              <a:buClrTx/>
              <a:buFont typeface="GT America" charset="0"/>
              <a:buChar char="→"/>
              <a:defRPr sz="1200"/>
            </a:lvl8pPr>
            <a:lvl9pPr marL="285750" indent="-285750">
              <a:buClrTx/>
              <a:buFont typeface="GT America" charset="0"/>
              <a:buChar char="→"/>
              <a:defRPr sz="1200"/>
            </a:lvl9pPr>
          </a:lstStyle>
          <a:p>
            <a:pPr lvl="0"/>
            <a:r>
              <a:rPr lang="en-US" dirty="0"/>
              <a:t>Click to edit enter name</a:t>
            </a:r>
          </a:p>
          <a:p>
            <a:pPr lvl="1"/>
            <a:r>
              <a:rPr lang="en-US" dirty="0"/>
              <a:t>Enter brief bio</a:t>
            </a:r>
          </a:p>
        </p:txBody>
      </p:sp>
      <p:sp>
        <p:nvSpPr>
          <p:cNvPr id="13" name="Text Placeholder 35">
            <a:extLst>
              <a:ext uri="{FF2B5EF4-FFF2-40B4-BE49-F238E27FC236}">
                <a16:creationId xmlns:a16="http://schemas.microsoft.com/office/drawing/2014/main" id="{D6904654-CBFF-46C1-C34C-3338A3F36BC9}"/>
              </a:ext>
            </a:extLst>
          </p:cNvPr>
          <p:cNvSpPr>
            <a:spLocks noGrp="1"/>
          </p:cNvSpPr>
          <p:nvPr>
            <p:ph type="body" sz="quarter" idx="48" hasCustomPrompt="1"/>
          </p:nvPr>
        </p:nvSpPr>
        <p:spPr>
          <a:xfrm>
            <a:off x="6205438" y="3673475"/>
            <a:ext cx="2651760" cy="1965325"/>
          </a:xfrm>
          <a:prstGeom prst="rect">
            <a:avLst/>
          </a:prstGeom>
        </p:spPr>
        <p:txBody>
          <a:bodyPr lIns="0" tIns="0" rIns="0" bIns="0">
            <a:normAutofit/>
          </a:bodyPr>
          <a:lstStyle>
            <a:lvl1pPr marL="0" indent="0">
              <a:spcAft>
                <a:spcPts val="200"/>
              </a:spcAft>
              <a:buFont typeface="Arial" panose="020B0604020202020204" pitchFamily="34" charset="0"/>
              <a:buNone/>
              <a:defRPr sz="1200" b="1">
                <a:latin typeface="+mn-lt"/>
              </a:defRPr>
            </a:lvl1pPr>
            <a:lvl2pPr marL="0" indent="0">
              <a:buNone/>
              <a:defRPr sz="1200">
                <a:latin typeface="+mn-lt"/>
              </a:defRPr>
            </a:lvl2pPr>
            <a:lvl3pPr marL="285750" indent="-285750">
              <a:buClrTx/>
              <a:buFont typeface="GT America" charset="0"/>
              <a:buChar char="→"/>
              <a:defRPr sz="1200"/>
            </a:lvl3pPr>
            <a:lvl4pPr marL="285750" indent="-285750">
              <a:buClrTx/>
              <a:buFont typeface="GT America" charset="0"/>
              <a:buChar char="→"/>
              <a:defRPr sz="1200"/>
            </a:lvl4pPr>
            <a:lvl5pPr marL="285750" indent="-285750">
              <a:buClrTx/>
              <a:buFont typeface="GT America" charset="0"/>
              <a:buChar char="→"/>
              <a:defRPr sz="1200"/>
            </a:lvl5pPr>
            <a:lvl6pPr marL="285750" indent="-285750">
              <a:buClrTx/>
              <a:buFont typeface="GT America" charset="0"/>
              <a:buChar char="→"/>
              <a:defRPr sz="1200"/>
            </a:lvl6pPr>
            <a:lvl7pPr marL="285750" indent="-285750">
              <a:buClrTx/>
              <a:buFont typeface="GT America" charset="0"/>
              <a:buChar char="→"/>
              <a:defRPr sz="1200"/>
            </a:lvl7pPr>
            <a:lvl8pPr marL="285750" indent="-285750">
              <a:buClrTx/>
              <a:buFont typeface="GT America" charset="0"/>
              <a:buChar char="→"/>
              <a:defRPr sz="1200"/>
            </a:lvl8pPr>
            <a:lvl9pPr marL="285750" indent="-285750">
              <a:buClrTx/>
              <a:buFont typeface="GT America" charset="0"/>
              <a:buChar char="→"/>
              <a:defRPr sz="1200"/>
            </a:lvl9pPr>
          </a:lstStyle>
          <a:p>
            <a:pPr lvl="0"/>
            <a:r>
              <a:rPr lang="en-US" dirty="0"/>
              <a:t>Click to edit enter name</a:t>
            </a:r>
          </a:p>
          <a:p>
            <a:pPr lvl="1"/>
            <a:r>
              <a:rPr lang="en-US" dirty="0"/>
              <a:t>Enter brief bio</a:t>
            </a:r>
          </a:p>
        </p:txBody>
      </p:sp>
      <p:sp>
        <p:nvSpPr>
          <p:cNvPr id="14" name="Text Placeholder 39">
            <a:extLst>
              <a:ext uri="{FF2B5EF4-FFF2-40B4-BE49-F238E27FC236}">
                <a16:creationId xmlns:a16="http://schemas.microsoft.com/office/drawing/2014/main" id="{123E7CC8-45A9-3BC6-D07C-CD24198262E0}"/>
              </a:ext>
            </a:extLst>
          </p:cNvPr>
          <p:cNvSpPr>
            <a:spLocks noGrp="1"/>
          </p:cNvSpPr>
          <p:nvPr>
            <p:ph type="body" sz="quarter" idx="49" hasCustomPrompt="1"/>
          </p:nvPr>
        </p:nvSpPr>
        <p:spPr>
          <a:xfrm>
            <a:off x="9037587" y="3673475"/>
            <a:ext cx="2651760" cy="1965325"/>
          </a:xfrm>
          <a:prstGeom prst="rect">
            <a:avLst/>
          </a:prstGeom>
        </p:spPr>
        <p:txBody>
          <a:bodyPr lIns="0" tIns="0" rIns="0" bIns="0">
            <a:normAutofit/>
          </a:bodyPr>
          <a:lstStyle>
            <a:lvl1pPr marL="0" indent="0">
              <a:spcAft>
                <a:spcPts val="200"/>
              </a:spcAft>
              <a:buFont typeface="Arial" panose="020B0604020202020204" pitchFamily="34" charset="0"/>
              <a:buNone/>
              <a:defRPr sz="1200" b="1">
                <a:latin typeface="+mn-lt"/>
              </a:defRPr>
            </a:lvl1pPr>
            <a:lvl2pPr marL="0" indent="0">
              <a:buNone/>
              <a:defRPr sz="1200">
                <a:latin typeface="+mn-lt"/>
              </a:defRPr>
            </a:lvl2pPr>
            <a:lvl3pPr marL="285750" indent="-285750">
              <a:buClrTx/>
              <a:buFont typeface="GT America" charset="0"/>
              <a:buChar char="→"/>
              <a:defRPr sz="1200"/>
            </a:lvl3pPr>
            <a:lvl4pPr marL="285750" indent="-285750">
              <a:buClrTx/>
              <a:buFont typeface="GT America" charset="0"/>
              <a:buChar char="→"/>
              <a:defRPr sz="1200"/>
            </a:lvl4pPr>
            <a:lvl5pPr marL="285750" indent="-285750">
              <a:buClrTx/>
              <a:buFont typeface="GT America" charset="0"/>
              <a:buChar char="→"/>
              <a:defRPr sz="1200"/>
            </a:lvl5pPr>
            <a:lvl6pPr marL="285750" indent="-285750">
              <a:buClrTx/>
              <a:buFont typeface="GT America" charset="0"/>
              <a:buChar char="→"/>
              <a:defRPr sz="1200"/>
            </a:lvl6pPr>
            <a:lvl7pPr marL="285750" indent="-285750">
              <a:buClrTx/>
              <a:buFont typeface="GT America" charset="0"/>
              <a:buChar char="→"/>
              <a:defRPr sz="1200"/>
            </a:lvl7pPr>
            <a:lvl8pPr marL="285750" indent="-285750">
              <a:buClrTx/>
              <a:buFont typeface="GT America" charset="0"/>
              <a:buChar char="→"/>
              <a:defRPr sz="1200"/>
            </a:lvl8pPr>
            <a:lvl9pPr marL="285750" indent="-285750">
              <a:buClrTx/>
              <a:buFont typeface="GT America" charset="0"/>
              <a:buChar char="→"/>
              <a:defRPr sz="1200"/>
            </a:lvl9pPr>
          </a:lstStyle>
          <a:p>
            <a:pPr lvl="0"/>
            <a:r>
              <a:rPr lang="en-US" dirty="0"/>
              <a:t>Click to edit enter name</a:t>
            </a:r>
          </a:p>
          <a:p>
            <a:pPr lvl="1"/>
            <a:r>
              <a:rPr lang="en-US" dirty="0"/>
              <a:t>Enter brief bio</a:t>
            </a:r>
          </a:p>
        </p:txBody>
      </p:sp>
    </p:spTree>
    <p:extLst>
      <p:ext uri="{BB962C8B-B14F-4D97-AF65-F5344CB8AC3E}">
        <p14:creationId xmlns:p14="http://schemas.microsoft.com/office/powerpoint/2010/main" val="37644269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speakers">
    <p:spTree>
      <p:nvGrpSpPr>
        <p:cNvPr id="1" name=""/>
        <p:cNvGrpSpPr/>
        <p:nvPr/>
      </p:nvGrpSpPr>
      <p:grpSpPr>
        <a:xfrm>
          <a:off x="0" y="0"/>
          <a:ext cx="0" cy="0"/>
          <a:chOff x="0" y="0"/>
          <a:chExt cx="0" cy="0"/>
        </a:xfrm>
      </p:grpSpPr>
      <p:sp>
        <p:nvSpPr>
          <p:cNvPr id="2" name="Picture Placeholder 9">
            <a:extLst>
              <a:ext uri="{FF2B5EF4-FFF2-40B4-BE49-F238E27FC236}">
                <a16:creationId xmlns:a16="http://schemas.microsoft.com/office/drawing/2014/main" id="{555FD3C4-E33C-9117-8E76-F8B700162E80}"/>
              </a:ext>
            </a:extLst>
          </p:cNvPr>
          <p:cNvSpPr>
            <a:spLocks noGrp="1"/>
          </p:cNvSpPr>
          <p:nvPr>
            <p:ph type="pic" sz="quarter" idx="29" hasCustomPrompt="1"/>
          </p:nvPr>
        </p:nvSpPr>
        <p:spPr>
          <a:xfrm>
            <a:off x="508000" y="1524000"/>
            <a:ext cx="3611880" cy="2011680"/>
          </a:xfrm>
          <a:prstGeom prst="rect">
            <a:avLst/>
          </a:prstGeom>
          <a:solidFill>
            <a:schemeClr val="accent1"/>
          </a:solidFill>
          <a:ln>
            <a:noFill/>
          </a:ln>
        </p:spPr>
        <p:txBody>
          <a:bodyPr bIns="822960" anchor="ctr"/>
          <a:lstStyle>
            <a:lvl1pPr marL="0" indent="0" algn="ctr">
              <a:buFontTx/>
              <a:buNone/>
              <a:defRPr>
                <a:solidFill>
                  <a:schemeClr val="bg1"/>
                </a:solidFill>
                <a:latin typeface="+mn-lt"/>
              </a:defRPr>
            </a:lvl1pPr>
          </a:lstStyle>
          <a:p>
            <a:r>
              <a:rPr lang="en-US" dirty="0"/>
              <a:t>portrait</a:t>
            </a:r>
          </a:p>
        </p:txBody>
      </p:sp>
      <p:sp>
        <p:nvSpPr>
          <p:cNvPr id="3" name="Picture Placeholder 9">
            <a:extLst>
              <a:ext uri="{FF2B5EF4-FFF2-40B4-BE49-F238E27FC236}">
                <a16:creationId xmlns:a16="http://schemas.microsoft.com/office/drawing/2014/main" id="{82B932D9-70C6-4C24-0A04-1D3092C9ED97}"/>
              </a:ext>
            </a:extLst>
          </p:cNvPr>
          <p:cNvSpPr>
            <a:spLocks noGrp="1"/>
          </p:cNvSpPr>
          <p:nvPr>
            <p:ph type="pic" sz="quarter" idx="35" hasCustomPrompt="1"/>
          </p:nvPr>
        </p:nvSpPr>
        <p:spPr>
          <a:xfrm>
            <a:off x="4281455" y="1524001"/>
            <a:ext cx="3657600" cy="2009774"/>
          </a:xfrm>
          <a:prstGeom prst="rect">
            <a:avLst/>
          </a:prstGeom>
          <a:solidFill>
            <a:schemeClr val="tx2"/>
          </a:solidFill>
          <a:ln>
            <a:noFill/>
          </a:ln>
        </p:spPr>
        <p:txBody>
          <a:bodyPr bIns="822960" anchor="ctr"/>
          <a:lstStyle>
            <a:lvl1pPr marL="0" indent="0" algn="ctr">
              <a:buFontTx/>
              <a:buNone/>
              <a:defRPr>
                <a:solidFill>
                  <a:schemeClr val="bg1"/>
                </a:solidFill>
                <a:latin typeface="+mn-lt"/>
              </a:defRPr>
            </a:lvl1pPr>
          </a:lstStyle>
          <a:p>
            <a:r>
              <a:rPr lang="en-US" dirty="0"/>
              <a:t>portrait</a:t>
            </a:r>
          </a:p>
        </p:txBody>
      </p:sp>
      <p:sp>
        <p:nvSpPr>
          <p:cNvPr id="4" name="Picture Placeholder 9">
            <a:extLst>
              <a:ext uri="{FF2B5EF4-FFF2-40B4-BE49-F238E27FC236}">
                <a16:creationId xmlns:a16="http://schemas.microsoft.com/office/drawing/2014/main" id="{748C6B9A-CFB7-7EAA-11EC-29253C632E65}"/>
              </a:ext>
            </a:extLst>
          </p:cNvPr>
          <p:cNvSpPr>
            <a:spLocks noGrp="1"/>
          </p:cNvSpPr>
          <p:nvPr>
            <p:ph type="pic" sz="quarter" idx="37" hasCustomPrompt="1"/>
          </p:nvPr>
        </p:nvSpPr>
        <p:spPr>
          <a:xfrm>
            <a:off x="8084820" y="1524000"/>
            <a:ext cx="3611880" cy="2011680"/>
          </a:xfrm>
          <a:prstGeom prst="rect">
            <a:avLst/>
          </a:prstGeom>
          <a:solidFill>
            <a:srgbClr val="F0F0F1"/>
          </a:solidFill>
          <a:ln>
            <a:noFill/>
          </a:ln>
        </p:spPr>
        <p:txBody>
          <a:bodyPr bIns="822960" anchor="ctr"/>
          <a:lstStyle>
            <a:lvl1pPr marL="0" indent="0" algn="ctr">
              <a:buFontTx/>
              <a:buNone/>
              <a:defRPr>
                <a:solidFill>
                  <a:srgbClr val="010101"/>
                </a:solidFill>
                <a:latin typeface="+mn-lt"/>
              </a:defRPr>
            </a:lvl1pPr>
          </a:lstStyle>
          <a:p>
            <a:r>
              <a:rPr lang="en-US" dirty="0"/>
              <a:t>portrait</a:t>
            </a:r>
          </a:p>
        </p:txBody>
      </p:sp>
      <p:sp>
        <p:nvSpPr>
          <p:cNvPr id="6" name="Title 4">
            <a:extLst>
              <a:ext uri="{FF2B5EF4-FFF2-40B4-BE49-F238E27FC236}">
                <a16:creationId xmlns:a16="http://schemas.microsoft.com/office/drawing/2014/main" id="{7C26C0EE-A718-83A3-A067-532347303AB8}"/>
              </a:ext>
            </a:extLst>
          </p:cNvPr>
          <p:cNvSpPr>
            <a:spLocks noGrp="1"/>
          </p:cNvSpPr>
          <p:nvPr>
            <p:ph type="title" hasCustomPrompt="1"/>
          </p:nvPr>
        </p:nvSpPr>
        <p:spPr>
          <a:xfrm>
            <a:off x="546100" y="548640"/>
            <a:ext cx="11091862" cy="438785"/>
          </a:xfrm>
          <a:prstGeom prst="rect">
            <a:avLst/>
          </a:prstGeom>
        </p:spPr>
        <p:txBody>
          <a:bodyPr lIns="0" tIns="0" rIns="0" bIns="0"/>
          <a:lstStyle>
            <a:lvl1pPr>
              <a:defRPr/>
            </a:lvl1pPr>
          </a:lstStyle>
          <a:p>
            <a:r>
              <a:rPr lang="en-US" dirty="0"/>
              <a:t>Click to edit 3 speakers</a:t>
            </a:r>
          </a:p>
        </p:txBody>
      </p:sp>
      <p:sp>
        <p:nvSpPr>
          <p:cNvPr id="8" name="Text Placeholder 30">
            <a:extLst>
              <a:ext uri="{FF2B5EF4-FFF2-40B4-BE49-F238E27FC236}">
                <a16:creationId xmlns:a16="http://schemas.microsoft.com/office/drawing/2014/main" id="{60F487B5-FEF7-258E-65A3-F4D4FAA943FA}"/>
              </a:ext>
            </a:extLst>
          </p:cNvPr>
          <p:cNvSpPr>
            <a:spLocks noGrp="1"/>
          </p:cNvSpPr>
          <p:nvPr>
            <p:ph type="body" sz="quarter" idx="46" hasCustomPrompt="1"/>
          </p:nvPr>
        </p:nvSpPr>
        <p:spPr>
          <a:xfrm>
            <a:off x="508000" y="3673474"/>
            <a:ext cx="3611880" cy="1965326"/>
          </a:xfrm>
          <a:prstGeom prst="rect">
            <a:avLst/>
          </a:prstGeom>
        </p:spPr>
        <p:txBody>
          <a:bodyPr lIns="0" tIns="0" rIns="0" bIns="0">
            <a:normAutofit/>
          </a:bodyPr>
          <a:lstStyle>
            <a:lvl1pPr marL="0" indent="0">
              <a:spcAft>
                <a:spcPts val="200"/>
              </a:spcAft>
              <a:buFont typeface="Arial" panose="020B0604020202020204" pitchFamily="34" charset="0"/>
              <a:buNone/>
              <a:defRPr sz="1200" b="1">
                <a:latin typeface="+mn-lt"/>
              </a:defRPr>
            </a:lvl1pPr>
            <a:lvl2pPr marL="0" indent="0">
              <a:buNone/>
              <a:defRPr sz="1200">
                <a:latin typeface="+mn-lt"/>
              </a:defRPr>
            </a:lvl2pPr>
            <a:lvl3pPr marL="0" indent="0">
              <a:buClrTx/>
              <a:buFont typeface="GT America" charset="0"/>
              <a:buNone/>
              <a:defRPr sz="1200"/>
            </a:lvl3pPr>
            <a:lvl4pPr marL="285750" indent="-285750">
              <a:buClrTx/>
              <a:buFont typeface="GT America" charset="0"/>
              <a:buChar char="→"/>
              <a:defRPr sz="1200"/>
            </a:lvl4pPr>
            <a:lvl5pPr marL="285750" indent="-285750">
              <a:buClrTx/>
              <a:buFont typeface="GT America" charset="0"/>
              <a:buChar char="→"/>
              <a:defRPr sz="1200"/>
            </a:lvl5pPr>
            <a:lvl6pPr marL="285750" indent="-285750">
              <a:buClrTx/>
              <a:buFont typeface="GT America" charset="0"/>
              <a:buChar char="→"/>
              <a:defRPr sz="1200"/>
            </a:lvl6pPr>
            <a:lvl7pPr marL="285750" indent="-285750">
              <a:buClrTx/>
              <a:buFont typeface="GT America" charset="0"/>
              <a:buChar char="→"/>
              <a:defRPr sz="1200"/>
            </a:lvl7pPr>
            <a:lvl8pPr marL="285750" indent="-285750">
              <a:buClrTx/>
              <a:buFont typeface="GT America" charset="0"/>
              <a:buChar char="→"/>
              <a:defRPr sz="1200"/>
            </a:lvl8pPr>
            <a:lvl9pPr marL="285750" indent="-285750">
              <a:buClrTx/>
              <a:buFont typeface="GT America" charset="0"/>
              <a:buChar char="→"/>
              <a:defRPr sz="1200"/>
            </a:lvl9pPr>
          </a:lstStyle>
          <a:p>
            <a:pPr lvl="0"/>
            <a:r>
              <a:rPr lang="en-US" dirty="0"/>
              <a:t>Click to edit enter name</a:t>
            </a:r>
          </a:p>
          <a:p>
            <a:pPr lvl="1"/>
            <a:r>
              <a:rPr lang="en-US" dirty="0"/>
              <a:t>Enter brief bio</a:t>
            </a:r>
          </a:p>
        </p:txBody>
      </p:sp>
      <p:sp>
        <p:nvSpPr>
          <p:cNvPr id="12" name="Text Placeholder 32">
            <a:extLst>
              <a:ext uri="{FF2B5EF4-FFF2-40B4-BE49-F238E27FC236}">
                <a16:creationId xmlns:a16="http://schemas.microsoft.com/office/drawing/2014/main" id="{8E0C9A74-EBE0-0FC4-DE6C-0027193D5E6F}"/>
              </a:ext>
            </a:extLst>
          </p:cNvPr>
          <p:cNvSpPr>
            <a:spLocks noGrp="1"/>
          </p:cNvSpPr>
          <p:nvPr>
            <p:ph type="body" sz="quarter" idx="47" hasCustomPrompt="1"/>
          </p:nvPr>
        </p:nvSpPr>
        <p:spPr>
          <a:xfrm>
            <a:off x="4302257" y="3682999"/>
            <a:ext cx="3611880" cy="1955801"/>
          </a:xfrm>
          <a:prstGeom prst="rect">
            <a:avLst/>
          </a:prstGeom>
        </p:spPr>
        <p:txBody>
          <a:bodyPr lIns="0" tIns="0" rIns="0" bIns="0">
            <a:normAutofit/>
          </a:bodyPr>
          <a:lstStyle>
            <a:lvl1pPr marL="0" indent="0">
              <a:spcAft>
                <a:spcPts val="200"/>
              </a:spcAft>
              <a:buFont typeface="Arial" panose="020B0604020202020204" pitchFamily="34" charset="0"/>
              <a:buNone/>
              <a:defRPr sz="1200" b="1">
                <a:latin typeface="+mn-lt"/>
              </a:defRPr>
            </a:lvl1pPr>
            <a:lvl2pPr marL="0" indent="0">
              <a:buNone/>
              <a:defRPr sz="1200">
                <a:latin typeface="+mn-lt"/>
              </a:defRPr>
            </a:lvl2pPr>
            <a:lvl3pPr marL="285750" indent="-285750">
              <a:buClrTx/>
              <a:buFont typeface="GT America" charset="0"/>
              <a:buChar char="→"/>
              <a:defRPr sz="1200"/>
            </a:lvl3pPr>
            <a:lvl4pPr marL="285750" indent="-285750">
              <a:buClrTx/>
              <a:buFont typeface="GT America" charset="0"/>
              <a:buChar char="→"/>
              <a:defRPr sz="1200"/>
            </a:lvl4pPr>
            <a:lvl5pPr marL="285750" indent="-285750">
              <a:buClrTx/>
              <a:buFont typeface="GT America" charset="0"/>
              <a:buChar char="→"/>
              <a:defRPr sz="1200"/>
            </a:lvl5pPr>
            <a:lvl6pPr marL="285750" indent="-285750">
              <a:buClrTx/>
              <a:buFont typeface="GT America" charset="0"/>
              <a:buChar char="→"/>
              <a:defRPr sz="1200"/>
            </a:lvl6pPr>
            <a:lvl7pPr marL="285750" indent="-285750">
              <a:buClrTx/>
              <a:buFont typeface="GT America" charset="0"/>
              <a:buChar char="→"/>
              <a:defRPr sz="1200"/>
            </a:lvl7pPr>
            <a:lvl8pPr marL="285750" indent="-285750">
              <a:buClrTx/>
              <a:buFont typeface="GT America" charset="0"/>
              <a:buChar char="→"/>
              <a:defRPr sz="1200"/>
            </a:lvl8pPr>
            <a:lvl9pPr marL="285750" indent="-285750">
              <a:buClrTx/>
              <a:buFont typeface="GT America" charset="0"/>
              <a:buChar char="→"/>
              <a:defRPr sz="1200"/>
            </a:lvl9pPr>
          </a:lstStyle>
          <a:p>
            <a:pPr lvl="0"/>
            <a:r>
              <a:rPr lang="en-US" dirty="0"/>
              <a:t>Click to edit enter name</a:t>
            </a:r>
          </a:p>
          <a:p>
            <a:pPr lvl="1"/>
            <a:r>
              <a:rPr lang="en-US" dirty="0"/>
              <a:t>Enter brief bio</a:t>
            </a:r>
          </a:p>
        </p:txBody>
      </p:sp>
      <p:sp>
        <p:nvSpPr>
          <p:cNvPr id="13" name="Text Placeholder 35">
            <a:extLst>
              <a:ext uri="{FF2B5EF4-FFF2-40B4-BE49-F238E27FC236}">
                <a16:creationId xmlns:a16="http://schemas.microsoft.com/office/drawing/2014/main" id="{D6904654-CBFF-46C1-C34C-3338A3F36BC9}"/>
              </a:ext>
            </a:extLst>
          </p:cNvPr>
          <p:cNvSpPr>
            <a:spLocks noGrp="1"/>
          </p:cNvSpPr>
          <p:nvPr>
            <p:ph type="body" sz="quarter" idx="48" hasCustomPrompt="1"/>
          </p:nvPr>
        </p:nvSpPr>
        <p:spPr>
          <a:xfrm>
            <a:off x="8084820" y="3673475"/>
            <a:ext cx="3611880" cy="1965325"/>
          </a:xfrm>
          <a:prstGeom prst="rect">
            <a:avLst/>
          </a:prstGeom>
        </p:spPr>
        <p:txBody>
          <a:bodyPr lIns="0" tIns="0" rIns="0" bIns="0">
            <a:normAutofit/>
          </a:bodyPr>
          <a:lstStyle>
            <a:lvl1pPr marL="0" indent="0">
              <a:spcAft>
                <a:spcPts val="200"/>
              </a:spcAft>
              <a:buFont typeface="Arial" panose="020B0604020202020204" pitchFamily="34" charset="0"/>
              <a:buNone/>
              <a:defRPr sz="1200" b="1">
                <a:latin typeface="+mn-lt"/>
              </a:defRPr>
            </a:lvl1pPr>
            <a:lvl2pPr marL="0" indent="0">
              <a:buNone/>
              <a:defRPr sz="1200">
                <a:latin typeface="+mn-lt"/>
              </a:defRPr>
            </a:lvl2pPr>
            <a:lvl3pPr marL="285750" indent="-285750">
              <a:buClrTx/>
              <a:buFont typeface="GT America" charset="0"/>
              <a:buChar char="→"/>
              <a:defRPr sz="1200"/>
            </a:lvl3pPr>
            <a:lvl4pPr marL="285750" indent="-285750">
              <a:buClrTx/>
              <a:buFont typeface="GT America" charset="0"/>
              <a:buChar char="→"/>
              <a:defRPr sz="1200"/>
            </a:lvl4pPr>
            <a:lvl5pPr marL="285750" indent="-285750">
              <a:buClrTx/>
              <a:buFont typeface="GT America" charset="0"/>
              <a:buChar char="→"/>
              <a:defRPr sz="1200"/>
            </a:lvl5pPr>
            <a:lvl6pPr marL="285750" indent="-285750">
              <a:buClrTx/>
              <a:buFont typeface="GT America" charset="0"/>
              <a:buChar char="→"/>
              <a:defRPr sz="1200"/>
            </a:lvl6pPr>
            <a:lvl7pPr marL="285750" indent="-285750">
              <a:buClrTx/>
              <a:buFont typeface="GT America" charset="0"/>
              <a:buChar char="→"/>
              <a:defRPr sz="1200"/>
            </a:lvl7pPr>
            <a:lvl8pPr marL="285750" indent="-285750">
              <a:buClrTx/>
              <a:buFont typeface="GT America" charset="0"/>
              <a:buChar char="→"/>
              <a:defRPr sz="1200"/>
            </a:lvl8pPr>
            <a:lvl9pPr marL="285750" indent="-285750">
              <a:buClrTx/>
              <a:buFont typeface="GT America" charset="0"/>
              <a:buChar char="→"/>
              <a:defRPr sz="1200"/>
            </a:lvl9pPr>
          </a:lstStyle>
          <a:p>
            <a:pPr lvl="0"/>
            <a:r>
              <a:rPr lang="en-US" dirty="0"/>
              <a:t>Click to edit enter name</a:t>
            </a:r>
          </a:p>
          <a:p>
            <a:pPr lvl="1"/>
            <a:r>
              <a:rPr lang="en-US" dirty="0"/>
              <a:t>Enter brief bio</a:t>
            </a:r>
          </a:p>
        </p:txBody>
      </p:sp>
    </p:spTree>
    <p:extLst>
      <p:ext uri="{BB962C8B-B14F-4D97-AF65-F5344CB8AC3E}">
        <p14:creationId xmlns:p14="http://schemas.microsoft.com/office/powerpoint/2010/main" val="14439323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speakers">
    <p:spTree>
      <p:nvGrpSpPr>
        <p:cNvPr id="1" name=""/>
        <p:cNvGrpSpPr/>
        <p:nvPr/>
      </p:nvGrpSpPr>
      <p:grpSpPr>
        <a:xfrm>
          <a:off x="0" y="0"/>
          <a:ext cx="0" cy="0"/>
          <a:chOff x="0" y="0"/>
          <a:chExt cx="0" cy="0"/>
        </a:xfrm>
      </p:grpSpPr>
      <p:sp>
        <p:nvSpPr>
          <p:cNvPr id="2" name="Picture Placeholder 9">
            <a:extLst>
              <a:ext uri="{FF2B5EF4-FFF2-40B4-BE49-F238E27FC236}">
                <a16:creationId xmlns:a16="http://schemas.microsoft.com/office/drawing/2014/main" id="{555FD3C4-E33C-9117-8E76-F8B700162E80}"/>
              </a:ext>
            </a:extLst>
          </p:cNvPr>
          <p:cNvSpPr>
            <a:spLocks noGrp="1"/>
          </p:cNvSpPr>
          <p:nvPr>
            <p:ph type="pic" sz="quarter" idx="29" hasCustomPrompt="1"/>
          </p:nvPr>
        </p:nvSpPr>
        <p:spPr>
          <a:xfrm>
            <a:off x="508000" y="1524000"/>
            <a:ext cx="2011680" cy="2011680"/>
          </a:xfrm>
          <a:prstGeom prst="rect">
            <a:avLst/>
          </a:prstGeom>
          <a:solidFill>
            <a:schemeClr val="accent1"/>
          </a:solidFill>
          <a:ln>
            <a:noFill/>
          </a:ln>
        </p:spPr>
        <p:txBody>
          <a:bodyPr bIns="822960" anchor="ctr"/>
          <a:lstStyle>
            <a:lvl1pPr marL="0" indent="0" algn="ctr">
              <a:buFontTx/>
              <a:buNone/>
              <a:defRPr>
                <a:solidFill>
                  <a:schemeClr val="bg1"/>
                </a:solidFill>
                <a:latin typeface="+mn-lt"/>
              </a:defRPr>
            </a:lvl1pPr>
          </a:lstStyle>
          <a:p>
            <a:r>
              <a:rPr lang="en-US" dirty="0"/>
              <a:t>portrait</a:t>
            </a:r>
          </a:p>
        </p:txBody>
      </p:sp>
      <p:sp>
        <p:nvSpPr>
          <p:cNvPr id="3" name="Picture Placeholder 9">
            <a:extLst>
              <a:ext uri="{FF2B5EF4-FFF2-40B4-BE49-F238E27FC236}">
                <a16:creationId xmlns:a16="http://schemas.microsoft.com/office/drawing/2014/main" id="{82B932D9-70C6-4C24-0A04-1D3092C9ED97}"/>
              </a:ext>
            </a:extLst>
          </p:cNvPr>
          <p:cNvSpPr>
            <a:spLocks noGrp="1"/>
          </p:cNvSpPr>
          <p:nvPr>
            <p:ph type="pic" sz="quarter" idx="35" hasCustomPrompt="1"/>
          </p:nvPr>
        </p:nvSpPr>
        <p:spPr>
          <a:xfrm>
            <a:off x="6272180" y="1524001"/>
            <a:ext cx="2011680" cy="2009774"/>
          </a:xfrm>
          <a:prstGeom prst="rect">
            <a:avLst/>
          </a:prstGeom>
          <a:solidFill>
            <a:schemeClr val="tx2"/>
          </a:solidFill>
          <a:ln>
            <a:noFill/>
          </a:ln>
        </p:spPr>
        <p:txBody>
          <a:bodyPr bIns="822960" anchor="ctr"/>
          <a:lstStyle>
            <a:lvl1pPr marL="0" indent="0" algn="ctr">
              <a:buFontTx/>
              <a:buNone/>
              <a:defRPr>
                <a:solidFill>
                  <a:schemeClr val="bg1"/>
                </a:solidFill>
                <a:latin typeface="+mn-lt"/>
              </a:defRPr>
            </a:lvl1pPr>
          </a:lstStyle>
          <a:p>
            <a:r>
              <a:rPr lang="en-US" dirty="0"/>
              <a:t>portrait</a:t>
            </a:r>
          </a:p>
        </p:txBody>
      </p:sp>
      <p:sp>
        <p:nvSpPr>
          <p:cNvPr id="6" name="Title 4">
            <a:extLst>
              <a:ext uri="{FF2B5EF4-FFF2-40B4-BE49-F238E27FC236}">
                <a16:creationId xmlns:a16="http://schemas.microsoft.com/office/drawing/2014/main" id="{7C26C0EE-A718-83A3-A067-532347303AB8}"/>
              </a:ext>
            </a:extLst>
          </p:cNvPr>
          <p:cNvSpPr>
            <a:spLocks noGrp="1"/>
          </p:cNvSpPr>
          <p:nvPr>
            <p:ph type="title" hasCustomPrompt="1"/>
          </p:nvPr>
        </p:nvSpPr>
        <p:spPr>
          <a:xfrm>
            <a:off x="546100" y="548640"/>
            <a:ext cx="11091862" cy="438785"/>
          </a:xfrm>
          <a:prstGeom prst="rect">
            <a:avLst/>
          </a:prstGeom>
        </p:spPr>
        <p:txBody>
          <a:bodyPr lIns="0" tIns="0" rIns="0" bIns="0"/>
          <a:lstStyle>
            <a:lvl1pPr>
              <a:defRPr/>
            </a:lvl1pPr>
          </a:lstStyle>
          <a:p>
            <a:r>
              <a:rPr lang="en-US" dirty="0"/>
              <a:t>Click to edit 2 speakers</a:t>
            </a:r>
          </a:p>
        </p:txBody>
      </p:sp>
      <p:sp>
        <p:nvSpPr>
          <p:cNvPr id="8" name="Text Placeholder 30">
            <a:extLst>
              <a:ext uri="{FF2B5EF4-FFF2-40B4-BE49-F238E27FC236}">
                <a16:creationId xmlns:a16="http://schemas.microsoft.com/office/drawing/2014/main" id="{60F487B5-FEF7-258E-65A3-F4D4FAA943FA}"/>
              </a:ext>
            </a:extLst>
          </p:cNvPr>
          <p:cNvSpPr>
            <a:spLocks noGrp="1"/>
          </p:cNvSpPr>
          <p:nvPr>
            <p:ph type="body" sz="quarter" idx="46" hasCustomPrompt="1"/>
          </p:nvPr>
        </p:nvSpPr>
        <p:spPr>
          <a:xfrm>
            <a:off x="507999" y="3673474"/>
            <a:ext cx="5483225" cy="1965326"/>
          </a:xfrm>
          <a:prstGeom prst="rect">
            <a:avLst/>
          </a:prstGeom>
        </p:spPr>
        <p:txBody>
          <a:bodyPr lIns="0" tIns="0" rIns="0" bIns="0">
            <a:normAutofit/>
          </a:bodyPr>
          <a:lstStyle>
            <a:lvl1pPr marL="0" indent="0">
              <a:spcAft>
                <a:spcPts val="200"/>
              </a:spcAft>
              <a:buFont typeface="Arial" panose="020B0604020202020204" pitchFamily="34" charset="0"/>
              <a:buNone/>
              <a:defRPr sz="1200" b="1">
                <a:latin typeface="+mn-lt"/>
              </a:defRPr>
            </a:lvl1pPr>
            <a:lvl2pPr marL="0" indent="0">
              <a:buNone/>
              <a:defRPr sz="1200">
                <a:latin typeface="+mn-lt"/>
              </a:defRPr>
            </a:lvl2pPr>
            <a:lvl3pPr marL="0" indent="0">
              <a:buClrTx/>
              <a:buFont typeface="GT America" charset="0"/>
              <a:buNone/>
              <a:defRPr sz="1200"/>
            </a:lvl3pPr>
            <a:lvl4pPr marL="285750" indent="-285750">
              <a:buClrTx/>
              <a:buFont typeface="GT America" charset="0"/>
              <a:buChar char="→"/>
              <a:defRPr sz="1200"/>
            </a:lvl4pPr>
            <a:lvl5pPr marL="285750" indent="-285750">
              <a:buClrTx/>
              <a:buFont typeface="GT America" charset="0"/>
              <a:buChar char="→"/>
              <a:defRPr sz="1200"/>
            </a:lvl5pPr>
            <a:lvl6pPr marL="285750" indent="-285750">
              <a:buClrTx/>
              <a:buFont typeface="GT America" charset="0"/>
              <a:buChar char="→"/>
              <a:defRPr sz="1200"/>
            </a:lvl6pPr>
            <a:lvl7pPr marL="285750" indent="-285750">
              <a:buClrTx/>
              <a:buFont typeface="GT America" charset="0"/>
              <a:buChar char="→"/>
              <a:defRPr sz="1200"/>
            </a:lvl7pPr>
            <a:lvl8pPr marL="285750" indent="-285750">
              <a:buClrTx/>
              <a:buFont typeface="GT America" charset="0"/>
              <a:buChar char="→"/>
              <a:defRPr sz="1200"/>
            </a:lvl8pPr>
            <a:lvl9pPr marL="285750" indent="-285750">
              <a:buClrTx/>
              <a:buFont typeface="GT America" charset="0"/>
              <a:buChar char="→"/>
              <a:defRPr sz="1200"/>
            </a:lvl9pPr>
          </a:lstStyle>
          <a:p>
            <a:pPr lvl="0"/>
            <a:r>
              <a:rPr lang="en-US" dirty="0"/>
              <a:t>Click to edit enter name and title</a:t>
            </a:r>
          </a:p>
          <a:p>
            <a:pPr lvl="1"/>
            <a:r>
              <a:rPr lang="en-US" dirty="0"/>
              <a:t>Enter brief bio</a:t>
            </a:r>
          </a:p>
        </p:txBody>
      </p:sp>
      <p:sp>
        <p:nvSpPr>
          <p:cNvPr id="12" name="Text Placeholder 32">
            <a:extLst>
              <a:ext uri="{FF2B5EF4-FFF2-40B4-BE49-F238E27FC236}">
                <a16:creationId xmlns:a16="http://schemas.microsoft.com/office/drawing/2014/main" id="{8E0C9A74-EBE0-0FC4-DE6C-0027193D5E6F}"/>
              </a:ext>
            </a:extLst>
          </p:cNvPr>
          <p:cNvSpPr>
            <a:spLocks noGrp="1"/>
          </p:cNvSpPr>
          <p:nvPr>
            <p:ph type="body" sz="quarter" idx="47" hasCustomPrompt="1"/>
          </p:nvPr>
        </p:nvSpPr>
        <p:spPr>
          <a:xfrm>
            <a:off x="6292982" y="3682999"/>
            <a:ext cx="5403718" cy="1955801"/>
          </a:xfrm>
          <a:prstGeom prst="rect">
            <a:avLst/>
          </a:prstGeom>
        </p:spPr>
        <p:txBody>
          <a:bodyPr lIns="0" tIns="0" rIns="0" bIns="0">
            <a:normAutofit/>
          </a:bodyPr>
          <a:lstStyle>
            <a:lvl1pPr marL="0" indent="0">
              <a:spcAft>
                <a:spcPts val="200"/>
              </a:spcAft>
              <a:buFont typeface="Arial" panose="020B0604020202020204" pitchFamily="34" charset="0"/>
              <a:buNone/>
              <a:defRPr sz="1200" b="1">
                <a:latin typeface="+mn-lt"/>
              </a:defRPr>
            </a:lvl1pPr>
            <a:lvl2pPr marL="0" indent="0">
              <a:buNone/>
              <a:defRPr sz="1200">
                <a:latin typeface="+mn-lt"/>
              </a:defRPr>
            </a:lvl2pPr>
            <a:lvl3pPr marL="285750" indent="-285750">
              <a:buClrTx/>
              <a:buFont typeface="GT America" charset="0"/>
              <a:buChar char="→"/>
              <a:defRPr sz="1200"/>
            </a:lvl3pPr>
            <a:lvl4pPr marL="285750" indent="-285750">
              <a:buClrTx/>
              <a:buFont typeface="GT America" charset="0"/>
              <a:buChar char="→"/>
              <a:defRPr sz="1200"/>
            </a:lvl4pPr>
            <a:lvl5pPr marL="285750" indent="-285750">
              <a:buClrTx/>
              <a:buFont typeface="GT America" charset="0"/>
              <a:buChar char="→"/>
              <a:defRPr sz="1200"/>
            </a:lvl5pPr>
            <a:lvl6pPr marL="285750" indent="-285750">
              <a:buClrTx/>
              <a:buFont typeface="GT America" charset="0"/>
              <a:buChar char="→"/>
              <a:defRPr sz="1200"/>
            </a:lvl6pPr>
            <a:lvl7pPr marL="285750" indent="-285750">
              <a:buClrTx/>
              <a:buFont typeface="GT America" charset="0"/>
              <a:buChar char="→"/>
              <a:defRPr sz="1200"/>
            </a:lvl7pPr>
            <a:lvl8pPr marL="285750" indent="-285750">
              <a:buClrTx/>
              <a:buFont typeface="GT America" charset="0"/>
              <a:buChar char="→"/>
              <a:defRPr sz="1200"/>
            </a:lvl8pPr>
            <a:lvl9pPr marL="285750" indent="-285750">
              <a:buClrTx/>
              <a:buFont typeface="GT America" charset="0"/>
              <a:buChar char="→"/>
              <a:defRPr sz="1200"/>
            </a:lvl9pPr>
          </a:lstStyle>
          <a:p>
            <a:pPr lvl="0"/>
            <a:r>
              <a:rPr lang="en-US" dirty="0"/>
              <a:t>Click to edit enter name and title</a:t>
            </a:r>
          </a:p>
          <a:p>
            <a:pPr lvl="1"/>
            <a:r>
              <a:rPr lang="en-US" dirty="0"/>
              <a:t>Enter brief bio</a:t>
            </a:r>
          </a:p>
        </p:txBody>
      </p:sp>
    </p:spTree>
    <p:extLst>
      <p:ext uri="{BB962C8B-B14F-4D97-AF65-F5344CB8AC3E}">
        <p14:creationId xmlns:p14="http://schemas.microsoft.com/office/powerpoint/2010/main" val="1232794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peaker bio">
    <p:spTree>
      <p:nvGrpSpPr>
        <p:cNvPr id="1" name=""/>
        <p:cNvGrpSpPr/>
        <p:nvPr/>
      </p:nvGrpSpPr>
      <p:grpSpPr>
        <a:xfrm>
          <a:off x="0" y="0"/>
          <a:ext cx="0" cy="0"/>
          <a:chOff x="0" y="0"/>
          <a:chExt cx="0" cy="0"/>
        </a:xfrm>
      </p:grpSpPr>
      <p:sp>
        <p:nvSpPr>
          <p:cNvPr id="2" name="Picture Placeholder 9">
            <a:extLst>
              <a:ext uri="{FF2B5EF4-FFF2-40B4-BE49-F238E27FC236}">
                <a16:creationId xmlns:a16="http://schemas.microsoft.com/office/drawing/2014/main" id="{555FD3C4-E33C-9117-8E76-F8B700162E80}"/>
              </a:ext>
            </a:extLst>
          </p:cNvPr>
          <p:cNvSpPr>
            <a:spLocks noGrp="1"/>
          </p:cNvSpPr>
          <p:nvPr>
            <p:ph type="pic" sz="quarter" idx="29" hasCustomPrompt="1"/>
          </p:nvPr>
        </p:nvSpPr>
        <p:spPr>
          <a:xfrm>
            <a:off x="508000" y="1524000"/>
            <a:ext cx="2011680" cy="2011680"/>
          </a:xfrm>
          <a:prstGeom prst="rect">
            <a:avLst/>
          </a:prstGeom>
          <a:solidFill>
            <a:schemeClr val="accent1"/>
          </a:solidFill>
          <a:ln>
            <a:noFill/>
          </a:ln>
        </p:spPr>
        <p:txBody>
          <a:bodyPr bIns="822960" anchor="ctr"/>
          <a:lstStyle>
            <a:lvl1pPr marL="0" indent="0" algn="ctr">
              <a:buFontTx/>
              <a:buNone/>
              <a:defRPr>
                <a:solidFill>
                  <a:schemeClr val="bg1"/>
                </a:solidFill>
                <a:latin typeface="+mn-lt"/>
              </a:defRPr>
            </a:lvl1pPr>
          </a:lstStyle>
          <a:p>
            <a:r>
              <a:rPr lang="en-US" dirty="0"/>
              <a:t>portrait</a:t>
            </a:r>
          </a:p>
        </p:txBody>
      </p:sp>
      <p:sp>
        <p:nvSpPr>
          <p:cNvPr id="6" name="Title 4">
            <a:extLst>
              <a:ext uri="{FF2B5EF4-FFF2-40B4-BE49-F238E27FC236}">
                <a16:creationId xmlns:a16="http://schemas.microsoft.com/office/drawing/2014/main" id="{7C26C0EE-A718-83A3-A067-532347303AB8}"/>
              </a:ext>
            </a:extLst>
          </p:cNvPr>
          <p:cNvSpPr>
            <a:spLocks noGrp="1"/>
          </p:cNvSpPr>
          <p:nvPr>
            <p:ph type="title" hasCustomPrompt="1"/>
          </p:nvPr>
        </p:nvSpPr>
        <p:spPr>
          <a:xfrm>
            <a:off x="546100" y="548640"/>
            <a:ext cx="11091862" cy="438785"/>
          </a:xfrm>
          <a:prstGeom prst="rect">
            <a:avLst/>
          </a:prstGeom>
        </p:spPr>
        <p:txBody>
          <a:bodyPr lIns="0" tIns="0" rIns="0" bIns="0"/>
          <a:lstStyle>
            <a:lvl1pPr>
              <a:defRPr/>
            </a:lvl1pPr>
          </a:lstStyle>
          <a:p>
            <a:r>
              <a:rPr lang="en-US" dirty="0"/>
              <a:t>Click to edit 1 speaker</a:t>
            </a:r>
          </a:p>
        </p:txBody>
      </p:sp>
      <p:sp>
        <p:nvSpPr>
          <p:cNvPr id="8" name="Text Placeholder 30">
            <a:extLst>
              <a:ext uri="{FF2B5EF4-FFF2-40B4-BE49-F238E27FC236}">
                <a16:creationId xmlns:a16="http://schemas.microsoft.com/office/drawing/2014/main" id="{60F487B5-FEF7-258E-65A3-F4D4FAA943FA}"/>
              </a:ext>
            </a:extLst>
          </p:cNvPr>
          <p:cNvSpPr>
            <a:spLocks noGrp="1"/>
          </p:cNvSpPr>
          <p:nvPr>
            <p:ph type="body" sz="quarter" idx="46" hasCustomPrompt="1"/>
          </p:nvPr>
        </p:nvSpPr>
        <p:spPr>
          <a:xfrm>
            <a:off x="2695575" y="1524000"/>
            <a:ext cx="9001125" cy="4114800"/>
          </a:xfrm>
          <a:prstGeom prst="rect">
            <a:avLst/>
          </a:prstGeom>
        </p:spPr>
        <p:txBody>
          <a:bodyPr lIns="0" tIns="0" rIns="0" bIns="0">
            <a:normAutofit/>
          </a:bodyPr>
          <a:lstStyle>
            <a:lvl1pPr marL="0" indent="0">
              <a:spcAft>
                <a:spcPts val="200"/>
              </a:spcAft>
              <a:buFont typeface="Arial" panose="020B0604020202020204" pitchFamily="34" charset="0"/>
              <a:buNone/>
              <a:defRPr sz="1200" b="1">
                <a:latin typeface="+mn-lt"/>
              </a:defRPr>
            </a:lvl1pPr>
            <a:lvl2pPr marL="0" indent="0">
              <a:buNone/>
              <a:defRPr sz="1200">
                <a:latin typeface="+mn-lt"/>
              </a:defRPr>
            </a:lvl2pPr>
            <a:lvl3pPr marL="0" indent="0">
              <a:buClrTx/>
              <a:buFont typeface="GT America" charset="0"/>
              <a:buNone/>
              <a:defRPr sz="1200"/>
            </a:lvl3pPr>
            <a:lvl4pPr marL="285750" indent="-285750">
              <a:buClrTx/>
              <a:buFont typeface="GT America" charset="0"/>
              <a:buChar char="→"/>
              <a:defRPr sz="1200"/>
            </a:lvl4pPr>
            <a:lvl5pPr marL="285750" indent="-285750">
              <a:buClrTx/>
              <a:buFont typeface="GT America" charset="0"/>
              <a:buChar char="→"/>
              <a:defRPr sz="1200"/>
            </a:lvl5pPr>
            <a:lvl6pPr marL="285750" indent="-285750">
              <a:buClrTx/>
              <a:buFont typeface="GT America" charset="0"/>
              <a:buChar char="→"/>
              <a:defRPr sz="1200"/>
            </a:lvl6pPr>
            <a:lvl7pPr marL="285750" indent="-285750">
              <a:buClrTx/>
              <a:buFont typeface="GT America" charset="0"/>
              <a:buChar char="→"/>
              <a:defRPr sz="1200"/>
            </a:lvl7pPr>
            <a:lvl8pPr marL="285750" indent="-285750">
              <a:buClrTx/>
              <a:buFont typeface="GT America" charset="0"/>
              <a:buChar char="→"/>
              <a:defRPr sz="1200"/>
            </a:lvl8pPr>
            <a:lvl9pPr marL="285750" indent="-285750">
              <a:buClrTx/>
              <a:buFont typeface="GT America" charset="0"/>
              <a:buChar char="→"/>
              <a:defRPr sz="1200"/>
            </a:lvl9pPr>
          </a:lstStyle>
          <a:p>
            <a:pPr lvl="0"/>
            <a:r>
              <a:rPr lang="en-US" dirty="0"/>
              <a:t>Click to edit enter name and title</a:t>
            </a:r>
          </a:p>
          <a:p>
            <a:pPr lvl="1"/>
            <a:r>
              <a:rPr lang="en-US" dirty="0"/>
              <a:t>Enter brief bio</a:t>
            </a:r>
          </a:p>
        </p:txBody>
      </p:sp>
    </p:spTree>
    <p:extLst>
      <p:ext uri="{BB962C8B-B14F-4D97-AF65-F5344CB8AC3E}">
        <p14:creationId xmlns:p14="http://schemas.microsoft.com/office/powerpoint/2010/main" val="12180177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2 - Long title">
    <p:bg>
      <p:bgPr>
        <a:solidFill>
          <a:schemeClr val="bg2"/>
        </a:solidFill>
        <a:effectLst/>
      </p:bgPr>
    </p:bg>
    <p:spTree>
      <p:nvGrpSpPr>
        <p:cNvPr id="1" name=""/>
        <p:cNvGrpSpPr/>
        <p:nvPr/>
      </p:nvGrpSpPr>
      <p:grpSpPr>
        <a:xfrm>
          <a:off x="0" y="0"/>
          <a:ext cx="0" cy="0"/>
          <a:chOff x="0" y="0"/>
          <a:chExt cx="0" cy="0"/>
        </a:xfrm>
      </p:grpSpPr>
      <p:pic>
        <p:nvPicPr>
          <p:cNvPr id="6" name="Picture 5" descr="A blue wavy lines on a black background&#10;&#10;Description automatically generated">
            <a:extLst>
              <a:ext uri="{FF2B5EF4-FFF2-40B4-BE49-F238E27FC236}">
                <a16:creationId xmlns:a16="http://schemas.microsoft.com/office/drawing/2014/main" id="{836C1EA9-D1CD-4494-05CB-C8B04EE4273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hidden">
          <a:xfrm>
            <a:off x="6350" y="-1"/>
            <a:ext cx="12179302" cy="6858000"/>
          </a:xfrm>
          <a:prstGeom prst="rect">
            <a:avLst/>
          </a:prstGeom>
        </p:spPr>
      </p:pic>
      <p:sp>
        <p:nvSpPr>
          <p:cNvPr id="10" name="Text Placeholder 9">
            <a:extLst>
              <a:ext uri="{FF2B5EF4-FFF2-40B4-BE49-F238E27FC236}">
                <a16:creationId xmlns:a16="http://schemas.microsoft.com/office/drawing/2014/main" id="{8C93360C-A88B-AFBB-E304-93661B37F38F}"/>
              </a:ext>
            </a:extLst>
          </p:cNvPr>
          <p:cNvSpPr>
            <a:spLocks noGrp="1"/>
          </p:cNvSpPr>
          <p:nvPr>
            <p:ph type="body" sz="quarter" idx="11" hasCustomPrompt="1"/>
          </p:nvPr>
        </p:nvSpPr>
        <p:spPr>
          <a:xfrm>
            <a:off x="508000" y="2417275"/>
            <a:ext cx="8310563" cy="2843245"/>
          </a:xfrm>
          <a:prstGeom prst="rect">
            <a:avLst/>
          </a:prstGeom>
        </p:spPr>
        <p:txBody>
          <a:bodyPr lIns="0" tIns="0" rIns="0" bIns="0" anchor="b" anchorCtr="0"/>
          <a:lstStyle>
            <a:lvl1pPr marL="0" indent="0">
              <a:buNone/>
              <a:defRPr sz="4800">
                <a:latin typeface="Times New Roman" panose="02020603050405020304" pitchFamily="18" charset="0"/>
              </a:defRPr>
            </a:lvl1pPr>
            <a:lvl2pPr marL="304831" indent="0">
              <a:buNone/>
              <a:defRPr/>
            </a:lvl2pPr>
            <a:lvl3pPr marL="609661" indent="0">
              <a:buNone/>
              <a:defRPr/>
            </a:lvl3pPr>
            <a:lvl4pPr marL="914492" indent="0">
              <a:buNone/>
              <a:defRPr/>
            </a:lvl4pPr>
            <a:lvl5pPr marL="1219322" indent="0">
              <a:buNone/>
              <a:defRPr/>
            </a:lvl5pPr>
          </a:lstStyle>
          <a:p>
            <a:pPr lvl="0"/>
            <a:r>
              <a:rPr lang="en-US" dirty="0"/>
              <a:t>Section Title</a:t>
            </a:r>
          </a:p>
        </p:txBody>
      </p:sp>
    </p:spTree>
    <p:extLst>
      <p:ext uri="{BB962C8B-B14F-4D97-AF65-F5344CB8AC3E}">
        <p14:creationId xmlns:p14="http://schemas.microsoft.com/office/powerpoint/2010/main" val="1097860458"/>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Layout">
    <p:bg>
      <p:bgPr>
        <a:solidFill>
          <a:srgbClr val="0A1264"/>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2B4D3A-80F8-2AB3-D13D-B791F10FFA4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bwMode="hidden">
          <a:xfrm>
            <a:off x="6957" y="0"/>
            <a:ext cx="12188952" cy="6858000"/>
          </a:xfrm>
          <a:prstGeom prst="rect">
            <a:avLst/>
          </a:prstGeom>
        </p:spPr>
      </p:pic>
      <p:sp>
        <p:nvSpPr>
          <p:cNvPr id="4" name="Title 1">
            <a:extLst>
              <a:ext uri="{FF2B5EF4-FFF2-40B4-BE49-F238E27FC236}">
                <a16:creationId xmlns:a16="http://schemas.microsoft.com/office/drawing/2014/main" id="{B65639E5-143A-31EA-A669-483C94FCEF9C}"/>
              </a:ext>
            </a:extLst>
          </p:cNvPr>
          <p:cNvSpPr>
            <a:spLocks noGrp="1"/>
          </p:cNvSpPr>
          <p:nvPr>
            <p:ph type="title"/>
          </p:nvPr>
        </p:nvSpPr>
        <p:spPr>
          <a:xfrm>
            <a:off x="512592" y="2638425"/>
            <a:ext cx="11184108" cy="1581150"/>
          </a:xfrm>
          <a:prstGeom prst="rect">
            <a:avLst/>
          </a:prstGeom>
        </p:spPr>
        <p:txBody>
          <a:bodyPr lIns="0" tIns="0" rIns="0" bIns="0" anchor="t" anchorCtr="0"/>
          <a:lstStyle>
            <a:lvl1pPr>
              <a:defRPr baseline="0">
                <a:solidFill>
                  <a:schemeClr val="bg1"/>
                </a:solidFill>
                <a:latin typeface="Times New Roman" panose="02020603050405020304" pitchFamily="18" charset="0"/>
              </a:defRPr>
            </a:lvl1pPr>
          </a:lstStyle>
          <a:p>
            <a:r>
              <a:rPr lang="en-US"/>
              <a:t>Click to edit Master title style</a:t>
            </a:r>
            <a:endParaRPr lang="en-US" dirty="0"/>
          </a:p>
        </p:txBody>
      </p:sp>
      <p:sp>
        <p:nvSpPr>
          <p:cNvPr id="7" name="Text Placeholder 12">
            <a:extLst>
              <a:ext uri="{FF2B5EF4-FFF2-40B4-BE49-F238E27FC236}">
                <a16:creationId xmlns:a16="http://schemas.microsoft.com/office/drawing/2014/main" id="{29F994E5-89AD-58F4-EDAF-9FDB5E0BE4B3}"/>
              </a:ext>
            </a:extLst>
          </p:cNvPr>
          <p:cNvSpPr>
            <a:spLocks noGrp="1"/>
          </p:cNvSpPr>
          <p:nvPr>
            <p:ph type="body" sz="quarter" idx="99" hasCustomPrompt="1"/>
          </p:nvPr>
        </p:nvSpPr>
        <p:spPr>
          <a:xfrm>
            <a:off x="521644" y="6178550"/>
            <a:ext cx="7603181" cy="269875"/>
          </a:xfrm>
          <a:prstGeom prst="rect">
            <a:avLst/>
          </a:prstGeom>
        </p:spPr>
        <p:txBody>
          <a:bodyPr lIns="0" tIns="0" rIns="0" bIns="0" anchor="b">
            <a:noAutofit/>
          </a:bodyPr>
          <a:lstStyle>
            <a:lvl1pPr marL="0" indent="0">
              <a:buFontTx/>
              <a:buNone/>
              <a:defRPr sz="2000" b="0">
                <a:solidFill>
                  <a:schemeClr val="bg1"/>
                </a:solidFill>
                <a:latin typeface="Arial" panose="020B0604020202020204" pitchFamily="34" charset="0"/>
              </a:defRPr>
            </a:lvl1pPr>
            <a:lvl2pP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Single presenter, Title, Moody’s Analytics</a:t>
            </a:r>
          </a:p>
        </p:txBody>
      </p:sp>
      <p:sp>
        <p:nvSpPr>
          <p:cNvPr id="8" name="Text Placeholder 15">
            <a:extLst>
              <a:ext uri="{FF2B5EF4-FFF2-40B4-BE49-F238E27FC236}">
                <a16:creationId xmlns:a16="http://schemas.microsoft.com/office/drawing/2014/main" id="{45C455C1-1A06-87B2-D130-EFAB61BAA3D8}"/>
              </a:ext>
            </a:extLst>
          </p:cNvPr>
          <p:cNvSpPr>
            <a:spLocks noGrp="1"/>
          </p:cNvSpPr>
          <p:nvPr>
            <p:ph type="body" sz="quarter" idx="100" hasCustomPrompt="1"/>
          </p:nvPr>
        </p:nvSpPr>
        <p:spPr>
          <a:xfrm>
            <a:off x="508000" y="4903644"/>
            <a:ext cx="7616645" cy="281478"/>
          </a:xfrm>
          <a:prstGeom prst="rect">
            <a:avLst/>
          </a:prstGeom>
        </p:spPr>
        <p:txBody>
          <a:bodyPr lIns="0" tIns="0" rIns="0" bIns="0">
            <a:noAutofit/>
          </a:bodyPr>
          <a:lstStyle>
            <a:lvl1pPr marL="0" indent="0">
              <a:buFontTx/>
              <a:buNone/>
              <a:defRPr sz="2000">
                <a:solidFill>
                  <a:schemeClr val="bg1"/>
                </a:solidFill>
                <a:latin typeface="Arial" panose="020B0604020202020204" pitchFamily="34" charset="0"/>
                <a:ea typeface="GT America Regular" pitchFamily="2" charset="0"/>
                <a:cs typeface="Arial" panose="020B0604020202020204" pitchFamily="34" charset="0"/>
              </a:defRPr>
            </a:lvl1pPr>
            <a:lvl2pPr marL="285750" indent="-285750">
              <a:buClrTx/>
              <a:buFont typeface="GT America" charset="0"/>
              <a:buChar cha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Title, Moody’s Analytics</a:t>
            </a:r>
          </a:p>
        </p:txBody>
      </p:sp>
      <p:sp>
        <p:nvSpPr>
          <p:cNvPr id="9" name="Text Placeholder 17">
            <a:extLst>
              <a:ext uri="{FF2B5EF4-FFF2-40B4-BE49-F238E27FC236}">
                <a16:creationId xmlns:a16="http://schemas.microsoft.com/office/drawing/2014/main" id="{4851E424-8C0F-F6FE-15A8-D90E0FF96485}"/>
              </a:ext>
            </a:extLst>
          </p:cNvPr>
          <p:cNvSpPr>
            <a:spLocks noGrp="1"/>
          </p:cNvSpPr>
          <p:nvPr>
            <p:ph type="body" sz="quarter" idx="101" hasCustomPrompt="1"/>
          </p:nvPr>
        </p:nvSpPr>
        <p:spPr>
          <a:xfrm>
            <a:off x="508000" y="5545896"/>
            <a:ext cx="7614026" cy="286028"/>
          </a:xfrm>
          <a:prstGeom prst="rect">
            <a:avLst/>
          </a:prstGeom>
        </p:spPr>
        <p:txBody>
          <a:bodyPr lIns="0" tIns="0" rIns="0" bIns="0">
            <a:noAutofit/>
          </a:bodyPr>
          <a:lstStyle>
            <a:lvl1pPr marL="0" indent="0">
              <a:buFontTx/>
              <a:buNone/>
              <a:defRPr sz="2000">
                <a:solidFill>
                  <a:schemeClr val="bg1"/>
                </a:solidFill>
                <a:latin typeface="Arial" panose="020B0604020202020204" pitchFamily="34" charset="0"/>
              </a:defRPr>
            </a:lvl1pPr>
            <a:lvl2pPr marL="284163" indent="-284163">
              <a:buClrTx/>
              <a:buFont typeface="GT America" charset="0"/>
              <a:buChar cha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Title, Moody’s Analytics</a:t>
            </a:r>
          </a:p>
        </p:txBody>
      </p:sp>
      <p:sp>
        <p:nvSpPr>
          <p:cNvPr id="11" name="Freeform 5">
            <a:extLst>
              <a:ext uri="{FF2B5EF4-FFF2-40B4-BE49-F238E27FC236}">
                <a16:creationId xmlns:a16="http://schemas.microsoft.com/office/drawing/2014/main" id="{29AD6920-EA99-75FF-0686-B433AF9BE5CF}"/>
              </a:ext>
            </a:extLst>
          </p:cNvPr>
          <p:cNvSpPr/>
          <p:nvPr userDrawn="1"/>
        </p:nvSpPr>
        <p:spPr bwMode="black">
          <a:xfrm>
            <a:off x="539750" y="545106"/>
            <a:ext cx="2635250" cy="436702"/>
          </a:xfrm>
          <a:custGeom>
            <a:avLst/>
            <a:gdLst>
              <a:gd name="connsiteX0" fmla="*/ 7774508 w 7774508"/>
              <a:gd name="connsiteY0" fmla="*/ 879070 h 1288357"/>
              <a:gd name="connsiteX1" fmla="*/ 7774508 w 7774508"/>
              <a:gd name="connsiteY1" fmla="*/ 879071 h 1288357"/>
              <a:gd name="connsiteX2" fmla="*/ 7774508 w 7774508"/>
              <a:gd name="connsiteY2" fmla="*/ 879071 h 1288357"/>
              <a:gd name="connsiteX3" fmla="*/ 4430897 w 7774508"/>
              <a:gd name="connsiteY3" fmla="*/ 300733 h 1288357"/>
              <a:gd name="connsiteX4" fmla="*/ 4430897 w 7774508"/>
              <a:gd name="connsiteY4" fmla="*/ 987622 h 1288357"/>
              <a:gd name="connsiteX5" fmla="*/ 4594611 w 7774508"/>
              <a:gd name="connsiteY5" fmla="*/ 987622 h 1288357"/>
              <a:gd name="connsiteX6" fmla="*/ 4856195 w 7774508"/>
              <a:gd name="connsiteY6" fmla="*/ 726031 h 1288357"/>
              <a:gd name="connsiteX7" fmla="*/ 4856195 w 7774508"/>
              <a:gd name="connsiteY7" fmla="*/ 562323 h 1288357"/>
              <a:gd name="connsiteX8" fmla="*/ 4594611 w 7774508"/>
              <a:gd name="connsiteY8" fmla="*/ 300733 h 1288357"/>
              <a:gd name="connsiteX9" fmla="*/ 3381010 w 7774508"/>
              <a:gd name="connsiteY9" fmla="*/ 275825 h 1288357"/>
              <a:gd name="connsiteX10" fmla="*/ 3137223 w 7774508"/>
              <a:gd name="connsiteY10" fmla="*/ 501815 h 1288357"/>
              <a:gd name="connsiteX11" fmla="*/ 3137223 w 7774508"/>
              <a:gd name="connsiteY11" fmla="*/ 786537 h 1288357"/>
              <a:gd name="connsiteX12" fmla="*/ 3381010 w 7774508"/>
              <a:gd name="connsiteY12" fmla="*/ 1012534 h 1288357"/>
              <a:gd name="connsiteX13" fmla="*/ 3624804 w 7774508"/>
              <a:gd name="connsiteY13" fmla="*/ 786537 h 1288357"/>
              <a:gd name="connsiteX14" fmla="*/ 3624804 w 7774508"/>
              <a:gd name="connsiteY14" fmla="*/ 501815 h 1288357"/>
              <a:gd name="connsiteX15" fmla="*/ 3381010 w 7774508"/>
              <a:gd name="connsiteY15" fmla="*/ 275825 h 1288357"/>
              <a:gd name="connsiteX16" fmla="*/ 2090894 w 7774508"/>
              <a:gd name="connsiteY16" fmla="*/ 275825 h 1288357"/>
              <a:gd name="connsiteX17" fmla="*/ 1847107 w 7774508"/>
              <a:gd name="connsiteY17" fmla="*/ 501815 h 1288357"/>
              <a:gd name="connsiteX18" fmla="*/ 1847107 w 7774508"/>
              <a:gd name="connsiteY18" fmla="*/ 786537 h 1288357"/>
              <a:gd name="connsiteX19" fmla="*/ 2090894 w 7774508"/>
              <a:gd name="connsiteY19" fmla="*/ 1012534 h 1288357"/>
              <a:gd name="connsiteX20" fmla="*/ 2334688 w 7774508"/>
              <a:gd name="connsiteY20" fmla="*/ 786537 h 1288357"/>
              <a:gd name="connsiteX21" fmla="*/ 2334688 w 7774508"/>
              <a:gd name="connsiteY21" fmla="*/ 501815 h 1288357"/>
              <a:gd name="connsiteX22" fmla="*/ 2090894 w 7774508"/>
              <a:gd name="connsiteY22" fmla="*/ 275825 h 1288357"/>
              <a:gd name="connsiteX23" fmla="*/ 4092790 w 7774508"/>
              <a:gd name="connsiteY23" fmla="*/ 21359 h 1288357"/>
              <a:gd name="connsiteX24" fmla="*/ 4594611 w 7774508"/>
              <a:gd name="connsiteY24" fmla="*/ 21359 h 1288357"/>
              <a:gd name="connsiteX25" fmla="*/ 5197858 w 7774508"/>
              <a:gd name="connsiteY25" fmla="*/ 567658 h 1288357"/>
              <a:gd name="connsiteX26" fmla="*/ 5197858 w 7774508"/>
              <a:gd name="connsiteY26" fmla="*/ 720696 h 1288357"/>
              <a:gd name="connsiteX27" fmla="*/ 4594611 w 7774508"/>
              <a:gd name="connsiteY27" fmla="*/ 1267002 h 1288357"/>
              <a:gd name="connsiteX28" fmla="*/ 4092790 w 7774508"/>
              <a:gd name="connsiteY28" fmla="*/ 1267002 h 1288357"/>
              <a:gd name="connsiteX29" fmla="*/ 5094618 w 7774508"/>
              <a:gd name="connsiteY29" fmla="*/ 21356 h 1288357"/>
              <a:gd name="connsiteX30" fmla="*/ 5477210 w 7774508"/>
              <a:gd name="connsiteY30" fmla="*/ 21356 h 1288357"/>
              <a:gd name="connsiteX31" fmla="*/ 5717446 w 7774508"/>
              <a:gd name="connsiteY31" fmla="*/ 412839 h 1288357"/>
              <a:gd name="connsiteX32" fmla="*/ 5955898 w 7774508"/>
              <a:gd name="connsiteY32" fmla="*/ 21356 h 1288357"/>
              <a:gd name="connsiteX33" fmla="*/ 6322472 w 7774508"/>
              <a:gd name="connsiteY33" fmla="*/ 21356 h 1288357"/>
              <a:gd name="connsiteX34" fmla="*/ 5868700 w 7774508"/>
              <a:gd name="connsiteY34" fmla="*/ 718915 h 1288357"/>
              <a:gd name="connsiteX35" fmla="*/ 5868700 w 7774508"/>
              <a:gd name="connsiteY35" fmla="*/ 1267000 h 1288357"/>
              <a:gd name="connsiteX36" fmla="*/ 5548390 w 7774508"/>
              <a:gd name="connsiteY36" fmla="*/ 1267000 h 1288357"/>
              <a:gd name="connsiteX37" fmla="*/ 5548390 w 7774508"/>
              <a:gd name="connsiteY37" fmla="*/ 718915 h 1288357"/>
              <a:gd name="connsiteX38" fmla="*/ 6356277 w 7774508"/>
              <a:gd name="connsiteY38" fmla="*/ 21355 h 1288357"/>
              <a:gd name="connsiteX39" fmla="*/ 6694384 w 7774508"/>
              <a:gd name="connsiteY39" fmla="*/ 21355 h 1288357"/>
              <a:gd name="connsiteX40" fmla="*/ 6694384 w 7774508"/>
              <a:gd name="connsiteY40" fmla="*/ 332766 h 1288357"/>
              <a:gd name="connsiteX41" fmla="*/ 6477285 w 7774508"/>
              <a:gd name="connsiteY41" fmla="*/ 624602 h 1288357"/>
              <a:gd name="connsiteX42" fmla="*/ 6404326 w 7774508"/>
              <a:gd name="connsiteY42" fmla="*/ 624602 h 1288357"/>
              <a:gd name="connsiteX43" fmla="*/ 6500417 w 7774508"/>
              <a:gd name="connsiteY43" fmla="*/ 359454 h 1288357"/>
              <a:gd name="connsiteX44" fmla="*/ 6356277 w 7774508"/>
              <a:gd name="connsiteY44" fmla="*/ 359454 h 1288357"/>
              <a:gd name="connsiteX45" fmla="*/ 0 w 7774508"/>
              <a:gd name="connsiteY45" fmla="*/ 21355 h 1288357"/>
              <a:gd name="connsiteX46" fmla="*/ 496479 w 7774508"/>
              <a:gd name="connsiteY46" fmla="*/ 21355 h 1288357"/>
              <a:gd name="connsiteX47" fmla="*/ 651295 w 7774508"/>
              <a:gd name="connsiteY47" fmla="*/ 661974 h 1288357"/>
              <a:gd name="connsiteX48" fmla="*/ 688668 w 7774508"/>
              <a:gd name="connsiteY48" fmla="*/ 839922 h 1288357"/>
              <a:gd name="connsiteX49" fmla="*/ 726033 w 7774508"/>
              <a:gd name="connsiteY49" fmla="*/ 661974 h 1288357"/>
              <a:gd name="connsiteX50" fmla="*/ 880849 w 7774508"/>
              <a:gd name="connsiteY50" fmla="*/ 21355 h 1288357"/>
              <a:gd name="connsiteX51" fmla="*/ 1377328 w 7774508"/>
              <a:gd name="connsiteY51" fmla="*/ 21355 h 1288357"/>
              <a:gd name="connsiteX52" fmla="*/ 1377328 w 7774508"/>
              <a:gd name="connsiteY52" fmla="*/ 1266998 h 1288357"/>
              <a:gd name="connsiteX53" fmla="*/ 1058804 w 7774508"/>
              <a:gd name="connsiteY53" fmla="*/ 1266998 h 1288357"/>
              <a:gd name="connsiteX54" fmla="*/ 1058804 w 7774508"/>
              <a:gd name="connsiteY54" fmla="*/ 459108 h 1288357"/>
              <a:gd name="connsiteX55" fmla="*/ 1014312 w 7774508"/>
              <a:gd name="connsiteY55" fmla="*/ 644177 h 1288357"/>
              <a:gd name="connsiteX56" fmla="*/ 848819 w 7774508"/>
              <a:gd name="connsiteY56" fmla="*/ 1266998 h 1288357"/>
              <a:gd name="connsiteX57" fmla="*/ 521396 w 7774508"/>
              <a:gd name="connsiteY57" fmla="*/ 1266998 h 1288357"/>
              <a:gd name="connsiteX58" fmla="*/ 355896 w 7774508"/>
              <a:gd name="connsiteY58" fmla="*/ 644177 h 1288357"/>
              <a:gd name="connsiteX59" fmla="*/ 311412 w 7774508"/>
              <a:gd name="connsiteY59" fmla="*/ 459108 h 1288357"/>
              <a:gd name="connsiteX60" fmla="*/ 311412 w 7774508"/>
              <a:gd name="connsiteY60" fmla="*/ 1266998 h 1288357"/>
              <a:gd name="connsiteX61" fmla="*/ 0 w 7774508"/>
              <a:gd name="connsiteY61" fmla="*/ 1266998 h 1288357"/>
              <a:gd name="connsiteX62" fmla="*/ 3381010 w 7774508"/>
              <a:gd name="connsiteY62" fmla="*/ 1 h 1288357"/>
              <a:gd name="connsiteX63" fmla="*/ 3966467 w 7774508"/>
              <a:gd name="connsiteY63" fmla="*/ 532067 h 1288357"/>
              <a:gd name="connsiteX64" fmla="*/ 3966467 w 7774508"/>
              <a:gd name="connsiteY64" fmla="*/ 756285 h 1288357"/>
              <a:gd name="connsiteX65" fmla="*/ 3381010 w 7774508"/>
              <a:gd name="connsiteY65" fmla="*/ 1288351 h 1288357"/>
              <a:gd name="connsiteX66" fmla="*/ 2795560 w 7774508"/>
              <a:gd name="connsiteY66" fmla="*/ 756285 h 1288357"/>
              <a:gd name="connsiteX67" fmla="*/ 2795560 w 7774508"/>
              <a:gd name="connsiteY67" fmla="*/ 532067 h 1288357"/>
              <a:gd name="connsiteX68" fmla="*/ 3381010 w 7774508"/>
              <a:gd name="connsiteY68" fmla="*/ 1 h 1288357"/>
              <a:gd name="connsiteX69" fmla="*/ 2090894 w 7774508"/>
              <a:gd name="connsiteY69" fmla="*/ 1 h 1288357"/>
              <a:gd name="connsiteX70" fmla="*/ 2676351 w 7774508"/>
              <a:gd name="connsiteY70" fmla="*/ 532067 h 1288357"/>
              <a:gd name="connsiteX71" fmla="*/ 2676351 w 7774508"/>
              <a:gd name="connsiteY71" fmla="*/ 756285 h 1288357"/>
              <a:gd name="connsiteX72" fmla="*/ 2090894 w 7774508"/>
              <a:gd name="connsiteY72" fmla="*/ 1288351 h 1288357"/>
              <a:gd name="connsiteX73" fmla="*/ 1505444 w 7774508"/>
              <a:gd name="connsiteY73" fmla="*/ 756285 h 1288357"/>
              <a:gd name="connsiteX74" fmla="*/ 1505444 w 7774508"/>
              <a:gd name="connsiteY74" fmla="*/ 532067 h 1288357"/>
              <a:gd name="connsiteX75" fmla="*/ 2090894 w 7774508"/>
              <a:gd name="connsiteY75" fmla="*/ 1 h 1288357"/>
              <a:gd name="connsiteX76" fmla="*/ 7258454 w 7774508"/>
              <a:gd name="connsiteY76" fmla="*/ 0 h 1288357"/>
              <a:gd name="connsiteX77" fmla="*/ 7760275 w 7774508"/>
              <a:gd name="connsiteY77" fmla="*/ 391490 h 1288357"/>
              <a:gd name="connsiteX78" fmla="*/ 7760275 w 7774508"/>
              <a:gd name="connsiteY78" fmla="*/ 439539 h 1288357"/>
              <a:gd name="connsiteX79" fmla="*/ 7431067 w 7774508"/>
              <a:gd name="connsiteY79" fmla="*/ 439539 h 1288357"/>
              <a:gd name="connsiteX80" fmla="*/ 7431067 w 7774508"/>
              <a:gd name="connsiteY80" fmla="*/ 398610 h 1288357"/>
              <a:gd name="connsiteX81" fmla="*/ 7258454 w 7774508"/>
              <a:gd name="connsiteY81" fmla="*/ 277603 h 1288357"/>
              <a:gd name="connsiteX82" fmla="*/ 7085848 w 7774508"/>
              <a:gd name="connsiteY82" fmla="*/ 377257 h 1288357"/>
              <a:gd name="connsiteX83" fmla="*/ 7206848 w 7774508"/>
              <a:gd name="connsiteY83" fmla="*/ 476904 h 1288357"/>
              <a:gd name="connsiteX84" fmla="*/ 7429289 w 7774508"/>
              <a:gd name="connsiteY84" fmla="*/ 510719 h 1288357"/>
              <a:gd name="connsiteX85" fmla="*/ 7766024 w 7774508"/>
              <a:gd name="connsiteY85" fmla="*/ 786534 h 1288357"/>
              <a:gd name="connsiteX86" fmla="*/ 7774508 w 7774508"/>
              <a:gd name="connsiteY86" fmla="*/ 879071 h 1288357"/>
              <a:gd name="connsiteX87" fmla="*/ 7765691 w 7774508"/>
              <a:gd name="connsiteY87" fmla="*/ 970739 h 1288357"/>
              <a:gd name="connsiteX88" fmla="*/ 7258454 w 7774508"/>
              <a:gd name="connsiteY88" fmla="*/ 1288357 h 1288357"/>
              <a:gd name="connsiteX89" fmla="*/ 6744184 w 7774508"/>
              <a:gd name="connsiteY89" fmla="*/ 893304 h 1288357"/>
              <a:gd name="connsiteX90" fmla="*/ 6744184 w 7774508"/>
              <a:gd name="connsiteY90" fmla="*/ 838142 h 1288357"/>
              <a:gd name="connsiteX91" fmla="*/ 7073386 w 7774508"/>
              <a:gd name="connsiteY91" fmla="*/ 838142 h 1288357"/>
              <a:gd name="connsiteX92" fmla="*/ 7073386 w 7774508"/>
              <a:gd name="connsiteY92" fmla="*/ 886190 h 1288357"/>
              <a:gd name="connsiteX93" fmla="*/ 7258454 w 7774508"/>
              <a:gd name="connsiteY93" fmla="*/ 1010755 h 1288357"/>
              <a:gd name="connsiteX94" fmla="*/ 7439966 w 7774508"/>
              <a:gd name="connsiteY94" fmla="*/ 907544 h 1288357"/>
              <a:gd name="connsiteX95" fmla="*/ 7311838 w 7774508"/>
              <a:gd name="connsiteY95" fmla="*/ 804333 h 1288357"/>
              <a:gd name="connsiteX96" fmla="*/ 7087626 w 7774508"/>
              <a:gd name="connsiteY96" fmla="*/ 770518 h 1288357"/>
              <a:gd name="connsiteX97" fmla="*/ 6751297 w 7774508"/>
              <a:gd name="connsiteY97" fmla="*/ 405723 h 1288357"/>
              <a:gd name="connsiteX98" fmla="*/ 7258454 w 7774508"/>
              <a:gd name="connsiteY98" fmla="*/ 0 h 1288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774508" h="1288357">
                <a:moveTo>
                  <a:pt x="7774508" y="879070"/>
                </a:moveTo>
                <a:lnTo>
                  <a:pt x="7774508" y="879071"/>
                </a:lnTo>
                <a:lnTo>
                  <a:pt x="7774508" y="879071"/>
                </a:lnTo>
                <a:close/>
                <a:moveTo>
                  <a:pt x="4430897" y="300733"/>
                </a:moveTo>
                <a:lnTo>
                  <a:pt x="4430897" y="987622"/>
                </a:lnTo>
                <a:lnTo>
                  <a:pt x="4594611" y="987622"/>
                </a:lnTo>
                <a:cubicBezTo>
                  <a:pt x="4769003" y="987622"/>
                  <a:pt x="4856195" y="898644"/>
                  <a:pt x="4856195" y="726031"/>
                </a:cubicBezTo>
                <a:lnTo>
                  <a:pt x="4856195" y="562323"/>
                </a:lnTo>
                <a:cubicBezTo>
                  <a:pt x="4856195" y="387932"/>
                  <a:pt x="4769003" y="300733"/>
                  <a:pt x="4594611" y="300733"/>
                </a:cubicBezTo>
                <a:close/>
                <a:moveTo>
                  <a:pt x="3381010" y="275825"/>
                </a:moveTo>
                <a:cubicBezTo>
                  <a:pt x="3229757" y="275825"/>
                  <a:pt x="3137223" y="361239"/>
                  <a:pt x="3137223" y="501815"/>
                </a:cubicBezTo>
                <a:lnTo>
                  <a:pt x="3137223" y="786537"/>
                </a:lnTo>
                <a:cubicBezTo>
                  <a:pt x="3137223" y="925335"/>
                  <a:pt x="3229757" y="1012534"/>
                  <a:pt x="3381010" y="1012534"/>
                </a:cubicBezTo>
                <a:cubicBezTo>
                  <a:pt x="3532264" y="1012534"/>
                  <a:pt x="3624804" y="925335"/>
                  <a:pt x="3624804" y="786537"/>
                </a:cubicBezTo>
                <a:lnTo>
                  <a:pt x="3624804" y="501815"/>
                </a:lnTo>
                <a:cubicBezTo>
                  <a:pt x="3624804" y="361239"/>
                  <a:pt x="3532270" y="275825"/>
                  <a:pt x="3381010" y="275825"/>
                </a:cubicBezTo>
                <a:close/>
                <a:moveTo>
                  <a:pt x="2090894" y="275825"/>
                </a:moveTo>
                <a:cubicBezTo>
                  <a:pt x="1939641" y="275825"/>
                  <a:pt x="1847107" y="361239"/>
                  <a:pt x="1847107" y="501815"/>
                </a:cubicBezTo>
                <a:lnTo>
                  <a:pt x="1847107" y="786537"/>
                </a:lnTo>
                <a:cubicBezTo>
                  <a:pt x="1847107" y="925335"/>
                  <a:pt x="1939641" y="1012534"/>
                  <a:pt x="2090894" y="1012534"/>
                </a:cubicBezTo>
                <a:cubicBezTo>
                  <a:pt x="2242147" y="1012534"/>
                  <a:pt x="2334688" y="925335"/>
                  <a:pt x="2334688" y="786537"/>
                </a:cubicBezTo>
                <a:lnTo>
                  <a:pt x="2334688" y="501815"/>
                </a:lnTo>
                <a:cubicBezTo>
                  <a:pt x="2334688" y="361239"/>
                  <a:pt x="2242154" y="275825"/>
                  <a:pt x="2090894" y="275825"/>
                </a:cubicBezTo>
                <a:close/>
                <a:moveTo>
                  <a:pt x="4092790" y="21359"/>
                </a:moveTo>
                <a:lnTo>
                  <a:pt x="4594611" y="21359"/>
                </a:lnTo>
                <a:cubicBezTo>
                  <a:pt x="4977203" y="21359"/>
                  <a:pt x="5197858" y="222439"/>
                  <a:pt x="5197858" y="567658"/>
                </a:cubicBezTo>
                <a:lnTo>
                  <a:pt x="5197858" y="720696"/>
                </a:lnTo>
                <a:cubicBezTo>
                  <a:pt x="5197858" y="1065916"/>
                  <a:pt x="4977203" y="1267002"/>
                  <a:pt x="4594611" y="1267002"/>
                </a:cubicBezTo>
                <a:lnTo>
                  <a:pt x="4092790" y="1267002"/>
                </a:lnTo>
                <a:close/>
                <a:moveTo>
                  <a:pt x="5094618" y="21356"/>
                </a:moveTo>
                <a:lnTo>
                  <a:pt x="5477210" y="21356"/>
                </a:lnTo>
                <a:lnTo>
                  <a:pt x="5717446" y="412839"/>
                </a:lnTo>
                <a:lnTo>
                  <a:pt x="5955898" y="21356"/>
                </a:lnTo>
                <a:lnTo>
                  <a:pt x="6322472" y="21356"/>
                </a:lnTo>
                <a:lnTo>
                  <a:pt x="5868700" y="718915"/>
                </a:lnTo>
                <a:lnTo>
                  <a:pt x="5868700" y="1267000"/>
                </a:lnTo>
                <a:lnTo>
                  <a:pt x="5548390" y="1267000"/>
                </a:lnTo>
                <a:lnTo>
                  <a:pt x="5548390" y="718915"/>
                </a:lnTo>
                <a:close/>
                <a:moveTo>
                  <a:pt x="6356277" y="21355"/>
                </a:moveTo>
                <a:lnTo>
                  <a:pt x="6694384" y="21355"/>
                </a:lnTo>
                <a:lnTo>
                  <a:pt x="6694384" y="332766"/>
                </a:lnTo>
                <a:lnTo>
                  <a:pt x="6477285" y="624602"/>
                </a:lnTo>
                <a:lnTo>
                  <a:pt x="6404326" y="624602"/>
                </a:lnTo>
                <a:lnTo>
                  <a:pt x="6500417" y="359454"/>
                </a:lnTo>
                <a:lnTo>
                  <a:pt x="6356277" y="359454"/>
                </a:lnTo>
                <a:close/>
                <a:moveTo>
                  <a:pt x="0" y="21355"/>
                </a:moveTo>
                <a:lnTo>
                  <a:pt x="496479" y="21355"/>
                </a:lnTo>
                <a:lnTo>
                  <a:pt x="651295" y="661974"/>
                </a:lnTo>
                <a:lnTo>
                  <a:pt x="688668" y="839922"/>
                </a:lnTo>
                <a:lnTo>
                  <a:pt x="726033" y="661974"/>
                </a:lnTo>
                <a:lnTo>
                  <a:pt x="880849" y="21355"/>
                </a:lnTo>
                <a:lnTo>
                  <a:pt x="1377328" y="21355"/>
                </a:lnTo>
                <a:lnTo>
                  <a:pt x="1377328" y="1266998"/>
                </a:lnTo>
                <a:lnTo>
                  <a:pt x="1058804" y="1266998"/>
                </a:lnTo>
                <a:lnTo>
                  <a:pt x="1058804" y="459108"/>
                </a:lnTo>
                <a:lnTo>
                  <a:pt x="1014312" y="644177"/>
                </a:lnTo>
                <a:lnTo>
                  <a:pt x="848819" y="1266998"/>
                </a:lnTo>
                <a:lnTo>
                  <a:pt x="521396" y="1266998"/>
                </a:lnTo>
                <a:lnTo>
                  <a:pt x="355896" y="644177"/>
                </a:lnTo>
                <a:lnTo>
                  <a:pt x="311412" y="459108"/>
                </a:lnTo>
                <a:lnTo>
                  <a:pt x="311412" y="1266998"/>
                </a:lnTo>
                <a:lnTo>
                  <a:pt x="0" y="1266998"/>
                </a:lnTo>
                <a:close/>
                <a:moveTo>
                  <a:pt x="3381010" y="1"/>
                </a:moveTo>
                <a:cubicBezTo>
                  <a:pt x="3749368" y="1"/>
                  <a:pt x="3966467" y="197524"/>
                  <a:pt x="3966467" y="532067"/>
                </a:cubicBezTo>
                <a:lnTo>
                  <a:pt x="3966467" y="756285"/>
                </a:lnTo>
                <a:cubicBezTo>
                  <a:pt x="3966467" y="1089050"/>
                  <a:pt x="3747590" y="1288351"/>
                  <a:pt x="3381010" y="1288351"/>
                </a:cubicBezTo>
                <a:cubicBezTo>
                  <a:pt x="3012659" y="1288351"/>
                  <a:pt x="2795560" y="1090828"/>
                  <a:pt x="2795560" y="756285"/>
                </a:cubicBezTo>
                <a:lnTo>
                  <a:pt x="2795560" y="532067"/>
                </a:lnTo>
                <a:cubicBezTo>
                  <a:pt x="2795560" y="199302"/>
                  <a:pt x="3014437" y="1"/>
                  <a:pt x="3381010" y="1"/>
                </a:cubicBezTo>
                <a:close/>
                <a:moveTo>
                  <a:pt x="2090894" y="1"/>
                </a:moveTo>
                <a:cubicBezTo>
                  <a:pt x="2459252" y="1"/>
                  <a:pt x="2676351" y="197524"/>
                  <a:pt x="2676351" y="532067"/>
                </a:cubicBezTo>
                <a:lnTo>
                  <a:pt x="2676351" y="756285"/>
                </a:lnTo>
                <a:cubicBezTo>
                  <a:pt x="2676351" y="1089050"/>
                  <a:pt x="2457474" y="1288351"/>
                  <a:pt x="2090894" y="1288351"/>
                </a:cubicBezTo>
                <a:cubicBezTo>
                  <a:pt x="1722543" y="1288351"/>
                  <a:pt x="1505444" y="1090828"/>
                  <a:pt x="1505444" y="756285"/>
                </a:cubicBezTo>
                <a:lnTo>
                  <a:pt x="1505444" y="532067"/>
                </a:lnTo>
                <a:cubicBezTo>
                  <a:pt x="1505444" y="199302"/>
                  <a:pt x="1724321" y="1"/>
                  <a:pt x="2090894" y="1"/>
                </a:cubicBezTo>
                <a:close/>
                <a:moveTo>
                  <a:pt x="7258454" y="0"/>
                </a:moveTo>
                <a:cubicBezTo>
                  <a:pt x="7573428" y="0"/>
                  <a:pt x="7760275" y="145918"/>
                  <a:pt x="7760275" y="391490"/>
                </a:cubicBezTo>
                <a:lnTo>
                  <a:pt x="7760275" y="439539"/>
                </a:lnTo>
                <a:lnTo>
                  <a:pt x="7431067" y="439539"/>
                </a:lnTo>
                <a:lnTo>
                  <a:pt x="7431067" y="398610"/>
                </a:lnTo>
                <a:cubicBezTo>
                  <a:pt x="7431067" y="313189"/>
                  <a:pt x="7379462" y="277603"/>
                  <a:pt x="7258454" y="277603"/>
                </a:cubicBezTo>
                <a:cubicBezTo>
                  <a:pt x="7144567" y="277603"/>
                  <a:pt x="7085848" y="311411"/>
                  <a:pt x="7085848" y="377257"/>
                </a:cubicBezTo>
                <a:cubicBezTo>
                  <a:pt x="7085848" y="450215"/>
                  <a:pt x="7135675" y="466227"/>
                  <a:pt x="7206848" y="476904"/>
                </a:cubicBezTo>
                <a:lnTo>
                  <a:pt x="7429289" y="510719"/>
                </a:lnTo>
                <a:cubicBezTo>
                  <a:pt x="7564754" y="530960"/>
                  <a:pt x="7727463" y="590711"/>
                  <a:pt x="7766024" y="786534"/>
                </a:cubicBezTo>
                <a:lnTo>
                  <a:pt x="7774508" y="879071"/>
                </a:lnTo>
                <a:lnTo>
                  <a:pt x="7765691" y="970739"/>
                </a:lnTo>
                <a:cubicBezTo>
                  <a:pt x="7724794" y="1172549"/>
                  <a:pt x="7543399" y="1288357"/>
                  <a:pt x="7258454" y="1288357"/>
                </a:cubicBezTo>
                <a:cubicBezTo>
                  <a:pt x="6934588" y="1288357"/>
                  <a:pt x="6744184" y="1140654"/>
                  <a:pt x="6744184" y="893304"/>
                </a:cubicBezTo>
                <a:lnTo>
                  <a:pt x="6744184" y="838142"/>
                </a:lnTo>
                <a:lnTo>
                  <a:pt x="7073386" y="838142"/>
                </a:lnTo>
                <a:lnTo>
                  <a:pt x="7073386" y="886190"/>
                </a:lnTo>
                <a:cubicBezTo>
                  <a:pt x="7073386" y="973383"/>
                  <a:pt x="7128555" y="1010755"/>
                  <a:pt x="7258454" y="1010755"/>
                </a:cubicBezTo>
                <a:cubicBezTo>
                  <a:pt x="7377683" y="1010755"/>
                  <a:pt x="7439966" y="975161"/>
                  <a:pt x="7439966" y="907544"/>
                </a:cubicBezTo>
                <a:cubicBezTo>
                  <a:pt x="7439966" y="831022"/>
                  <a:pt x="7388360" y="815010"/>
                  <a:pt x="7311838" y="804333"/>
                </a:cubicBezTo>
                <a:lnTo>
                  <a:pt x="7087626" y="770518"/>
                </a:lnTo>
                <a:cubicBezTo>
                  <a:pt x="6941708" y="749171"/>
                  <a:pt x="6751297" y="674427"/>
                  <a:pt x="6751297" y="405723"/>
                </a:cubicBezTo>
                <a:cubicBezTo>
                  <a:pt x="6751297" y="149481"/>
                  <a:pt x="6938144" y="0"/>
                  <a:pt x="7258454" y="0"/>
                </a:cubicBezTo>
                <a:close/>
              </a:path>
            </a:pathLst>
          </a:custGeom>
          <a:solidFill>
            <a:schemeClr val="bg1"/>
          </a:solidFill>
          <a:ln w="0" cap="flat">
            <a:noFill/>
            <a:prstDash val="solid"/>
            <a:miter/>
          </a:ln>
        </p:spPr>
        <p:txBody>
          <a:bodyPr rtlCol="0" anchor="ctr"/>
          <a:lstStyle/>
          <a:p>
            <a:endParaRPr lang="en-US" dirty="0">
              <a:solidFill>
                <a:schemeClr val="tx1"/>
              </a:solidFill>
              <a:latin typeface="Arial" panose="020B0604020202020204" pitchFamily="34" charset="0"/>
            </a:endParaRPr>
          </a:p>
        </p:txBody>
      </p:sp>
      <p:sp>
        <p:nvSpPr>
          <p:cNvPr id="14" name="TextBox 13">
            <a:extLst>
              <a:ext uri="{FF2B5EF4-FFF2-40B4-BE49-F238E27FC236}">
                <a16:creationId xmlns:a16="http://schemas.microsoft.com/office/drawing/2014/main" id="{3FDF193F-9447-647A-44ED-315958B2C0C1}"/>
              </a:ext>
            </a:extLst>
          </p:cNvPr>
          <p:cNvSpPr txBox="1"/>
          <p:nvPr userDrawn="1"/>
        </p:nvSpPr>
        <p:spPr>
          <a:xfrm>
            <a:off x="8919713" y="5305245"/>
            <a:ext cx="2389517" cy="534838"/>
          </a:xfrm>
          <a:prstGeom prst="rect">
            <a:avLst/>
          </a:prstGeom>
          <a:noFill/>
        </p:spPr>
        <p:txBody>
          <a:bodyPr wrap="square" rtlCol="0" anchor="ctr" anchorCtr="0">
            <a:noAutofit/>
          </a:bodyPr>
          <a:lstStyle/>
          <a:p>
            <a:pPr algn="ctr"/>
            <a:endParaRPr lang="en-US" sz="1700" dirty="0">
              <a:solidFill>
                <a:schemeClr val="tx2"/>
              </a:solidFill>
              <a:latin typeface="Arial" panose="020B0604020202020204" pitchFamily="34" charset="0"/>
            </a:endParaRPr>
          </a:p>
        </p:txBody>
      </p:sp>
      <p:sp>
        <p:nvSpPr>
          <p:cNvPr id="16" name="Text Placeholder 15">
            <a:extLst>
              <a:ext uri="{FF2B5EF4-FFF2-40B4-BE49-F238E27FC236}">
                <a16:creationId xmlns:a16="http://schemas.microsoft.com/office/drawing/2014/main" id="{D0B79CB2-109E-DF0E-D6BF-6D533FF0C520}"/>
              </a:ext>
            </a:extLst>
          </p:cNvPr>
          <p:cNvSpPr>
            <a:spLocks noGrp="1"/>
          </p:cNvSpPr>
          <p:nvPr>
            <p:ph type="body" sz="quarter" idx="103" hasCustomPrompt="1"/>
          </p:nvPr>
        </p:nvSpPr>
        <p:spPr>
          <a:xfrm>
            <a:off x="8918089" y="6150349"/>
            <a:ext cx="2778610" cy="301214"/>
          </a:xfrm>
          <a:prstGeom prst="rect">
            <a:avLst/>
          </a:prstGeom>
        </p:spPr>
        <p:txBody>
          <a:bodyPr lIns="0" tIns="0" rIns="0" bIns="0" anchor="b" anchorCtr="0"/>
          <a:lstStyle>
            <a:lvl1pPr marL="0" indent="0" algn="r">
              <a:buFontTx/>
              <a:buNone/>
              <a:defRPr sz="2000">
                <a:solidFill>
                  <a:schemeClr val="bg1"/>
                </a:solidFill>
                <a:latin typeface="Arial" panose="020B0604020202020204" pitchFamily="34" charset="0"/>
              </a:defRPr>
            </a:lvl1pPr>
          </a:lstStyle>
          <a:p>
            <a:pPr lvl="0"/>
            <a:r>
              <a:rPr lang="en-US" dirty="0"/>
              <a:t>Date</a:t>
            </a:r>
          </a:p>
        </p:txBody>
      </p:sp>
      <p:sp>
        <p:nvSpPr>
          <p:cNvPr id="12" name="TextBox 11">
            <a:extLst>
              <a:ext uri="{FF2B5EF4-FFF2-40B4-BE49-F238E27FC236}">
                <a16:creationId xmlns:a16="http://schemas.microsoft.com/office/drawing/2014/main" id="{F667E7A4-8DB2-2A0E-C0E4-179F62E46A93}"/>
              </a:ext>
            </a:extLst>
          </p:cNvPr>
          <p:cNvSpPr txBox="1"/>
          <p:nvPr userDrawn="1"/>
        </p:nvSpPr>
        <p:spPr>
          <a:xfrm>
            <a:off x="8358996" y="4856672"/>
            <a:ext cx="3337704" cy="819503"/>
          </a:xfrm>
          <a:prstGeom prst="rect">
            <a:avLst/>
          </a:prstGeom>
          <a:noFill/>
        </p:spPr>
        <p:txBody>
          <a:bodyPr wrap="square" rtlCol="0" anchor="ctr" anchorCtr="0">
            <a:noAutofit/>
          </a:bodyPr>
          <a:lstStyle/>
          <a:p>
            <a:pPr algn="l"/>
            <a:r>
              <a:rPr lang="en-US" sz="1000" dirty="0">
                <a:solidFill>
                  <a:schemeClr val="bg1"/>
                </a:solidFill>
                <a:effectLst/>
                <a:latin typeface="Arial" panose="020B0604020202020204" pitchFamily="34" charset="0"/>
                <a:ea typeface="Calibri" panose="020F0502020204030204" pitchFamily="34" charset="0"/>
              </a:rPr>
              <a:t>Please attribute information in this document to </a:t>
            </a:r>
            <a:br>
              <a:rPr lang="en-US" sz="1000" dirty="0">
                <a:solidFill>
                  <a:schemeClr val="bg1"/>
                </a:solidFill>
                <a:effectLst/>
                <a:latin typeface="Arial" panose="020B0604020202020204" pitchFamily="34" charset="0"/>
                <a:ea typeface="Calibri" panose="020F0502020204030204" pitchFamily="34" charset="0"/>
              </a:rPr>
            </a:br>
            <a:r>
              <a:rPr lang="en-US" sz="1000" dirty="0">
                <a:solidFill>
                  <a:schemeClr val="bg1"/>
                </a:solidFill>
                <a:effectLst/>
                <a:latin typeface="Arial" panose="020B0604020202020204" pitchFamily="34" charset="0"/>
                <a:ea typeface="Calibri" panose="020F0502020204030204" pitchFamily="34" charset="0"/>
              </a:rPr>
              <a:t>Moody’s Analytics, which is a division within Moody’s that is separate from Moody’s Ratings. Accordingly, the viewpoints expressed herein do not reflect those of Moody’s Ratings.</a:t>
            </a:r>
            <a:endParaRPr lang="en-US" sz="1000" dirty="0">
              <a:solidFill>
                <a:schemeClr val="bg1"/>
              </a:solidFill>
              <a:latin typeface="Arial" panose="020B0604020202020204" pitchFamily="34" charset="0"/>
            </a:endParaRPr>
          </a:p>
        </p:txBody>
      </p:sp>
    </p:spTree>
    <p:extLst>
      <p:ext uri="{BB962C8B-B14F-4D97-AF65-F5344CB8AC3E}">
        <p14:creationId xmlns:p14="http://schemas.microsoft.com/office/powerpoint/2010/main" val="3819916709"/>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Agenda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33748-ED34-E7AE-787B-D4DA9BB7C4F8}"/>
              </a:ext>
            </a:extLst>
          </p:cNvPr>
          <p:cNvSpPr/>
          <p:nvPr/>
        </p:nvSpPr>
        <p:spPr bwMode="hidden">
          <a:xfrm>
            <a:off x="0" y="0"/>
            <a:ext cx="4051300" cy="686117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7" name="Picture 6" descr="A blue wavy lines on a black background&#10;&#10;Description automatically generated">
            <a:extLst>
              <a:ext uri="{FF2B5EF4-FFF2-40B4-BE49-F238E27FC236}">
                <a16:creationId xmlns:a16="http://schemas.microsoft.com/office/drawing/2014/main" id="{5EBDF8E2-1DEB-5593-5BDA-31554F69706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98" r="66667"/>
          <a:stretch/>
        </p:blipFill>
        <p:spPr bwMode="hidden">
          <a:xfrm>
            <a:off x="6350" y="-1"/>
            <a:ext cx="4023360" cy="6858000"/>
          </a:xfrm>
          <a:prstGeom prst="rect">
            <a:avLst/>
          </a:prstGeom>
        </p:spPr>
      </p:pic>
      <p:sp>
        <p:nvSpPr>
          <p:cNvPr id="3" name="Footer Placeholder 2">
            <a:extLst>
              <a:ext uri="{FF2B5EF4-FFF2-40B4-BE49-F238E27FC236}">
                <a16:creationId xmlns:a16="http://schemas.microsoft.com/office/drawing/2014/main" id="{0CA2D3CD-1E43-5FCD-B998-8E7207DE69E5}"/>
              </a:ext>
            </a:extLst>
          </p:cNvPr>
          <p:cNvSpPr>
            <a:spLocks noGrp="1"/>
          </p:cNvSpPr>
          <p:nvPr>
            <p:ph type="ftr" sz="quarter" idx="11"/>
          </p:nvPr>
        </p:nvSpPr>
        <p:spPr/>
        <p:txBody>
          <a:bodyPr/>
          <a:lstStyle>
            <a:lvl1pPr>
              <a:defRPr>
                <a:latin typeface="Arial" panose="020B0604020202020204" pitchFamily="34" charset="0"/>
              </a:defRPr>
            </a:lvl1pPr>
          </a:lstStyle>
          <a:p>
            <a:r>
              <a:rPr lang="en-US" dirty="0"/>
              <a:t>PowerPoint Toolkit - March 2024</a:t>
            </a:r>
          </a:p>
        </p:txBody>
      </p:sp>
      <p:sp>
        <p:nvSpPr>
          <p:cNvPr id="4" name="Slide Number Placeholder 3">
            <a:extLst>
              <a:ext uri="{FF2B5EF4-FFF2-40B4-BE49-F238E27FC236}">
                <a16:creationId xmlns:a16="http://schemas.microsoft.com/office/drawing/2014/main" id="{F9F73C99-4E9B-1728-FFD7-DFD7DC5AF7B7}"/>
              </a:ext>
            </a:extLst>
          </p:cNvPr>
          <p:cNvSpPr>
            <a:spLocks noGrp="1"/>
          </p:cNvSpPr>
          <p:nvPr>
            <p:ph type="sldNum" sz="quarter" idx="12"/>
          </p:nvPr>
        </p:nvSpPr>
        <p:spPr/>
        <p:txBody>
          <a:bodyPr/>
          <a:lstStyle>
            <a:lvl1pPr>
              <a:defRPr>
                <a:latin typeface="Arial" panose="020B0604020202020204" pitchFamily="34" charset="0"/>
              </a:defRPr>
            </a:lvl1pPr>
          </a:lstStyle>
          <a:p>
            <a:fld id="{862A5111-985B-C14D-9115-5787026182A8}" type="slidenum">
              <a:rPr lang="en-US" smtClean="0"/>
              <a:pPr/>
              <a:t>‹#›</a:t>
            </a:fld>
            <a:endParaRPr lang="en-US" dirty="0"/>
          </a:p>
        </p:txBody>
      </p:sp>
      <p:sp>
        <p:nvSpPr>
          <p:cNvPr id="9" name="Freeform 5">
            <a:extLst>
              <a:ext uri="{FF2B5EF4-FFF2-40B4-BE49-F238E27FC236}">
                <a16:creationId xmlns:a16="http://schemas.microsoft.com/office/drawing/2014/main" id="{9CD8C04C-1D78-487C-A015-9D171A470544}"/>
              </a:ext>
            </a:extLst>
          </p:cNvPr>
          <p:cNvSpPr/>
          <p:nvPr userDrawn="1"/>
        </p:nvSpPr>
        <p:spPr bwMode="black">
          <a:xfrm>
            <a:off x="554038" y="6469335"/>
            <a:ext cx="678511" cy="112440"/>
          </a:xfrm>
          <a:custGeom>
            <a:avLst/>
            <a:gdLst>
              <a:gd name="connsiteX0" fmla="*/ 7774508 w 7774508"/>
              <a:gd name="connsiteY0" fmla="*/ 879070 h 1288357"/>
              <a:gd name="connsiteX1" fmla="*/ 7774508 w 7774508"/>
              <a:gd name="connsiteY1" fmla="*/ 879071 h 1288357"/>
              <a:gd name="connsiteX2" fmla="*/ 7774508 w 7774508"/>
              <a:gd name="connsiteY2" fmla="*/ 879071 h 1288357"/>
              <a:gd name="connsiteX3" fmla="*/ 4430897 w 7774508"/>
              <a:gd name="connsiteY3" fmla="*/ 300733 h 1288357"/>
              <a:gd name="connsiteX4" fmla="*/ 4430897 w 7774508"/>
              <a:gd name="connsiteY4" fmla="*/ 987622 h 1288357"/>
              <a:gd name="connsiteX5" fmla="*/ 4594611 w 7774508"/>
              <a:gd name="connsiteY5" fmla="*/ 987622 h 1288357"/>
              <a:gd name="connsiteX6" fmla="*/ 4856195 w 7774508"/>
              <a:gd name="connsiteY6" fmla="*/ 726031 h 1288357"/>
              <a:gd name="connsiteX7" fmla="*/ 4856195 w 7774508"/>
              <a:gd name="connsiteY7" fmla="*/ 562323 h 1288357"/>
              <a:gd name="connsiteX8" fmla="*/ 4594611 w 7774508"/>
              <a:gd name="connsiteY8" fmla="*/ 300733 h 1288357"/>
              <a:gd name="connsiteX9" fmla="*/ 3381010 w 7774508"/>
              <a:gd name="connsiteY9" fmla="*/ 275825 h 1288357"/>
              <a:gd name="connsiteX10" fmla="*/ 3137223 w 7774508"/>
              <a:gd name="connsiteY10" fmla="*/ 501815 h 1288357"/>
              <a:gd name="connsiteX11" fmla="*/ 3137223 w 7774508"/>
              <a:gd name="connsiteY11" fmla="*/ 786537 h 1288357"/>
              <a:gd name="connsiteX12" fmla="*/ 3381010 w 7774508"/>
              <a:gd name="connsiteY12" fmla="*/ 1012534 h 1288357"/>
              <a:gd name="connsiteX13" fmla="*/ 3624804 w 7774508"/>
              <a:gd name="connsiteY13" fmla="*/ 786537 h 1288357"/>
              <a:gd name="connsiteX14" fmla="*/ 3624804 w 7774508"/>
              <a:gd name="connsiteY14" fmla="*/ 501815 h 1288357"/>
              <a:gd name="connsiteX15" fmla="*/ 3381010 w 7774508"/>
              <a:gd name="connsiteY15" fmla="*/ 275825 h 1288357"/>
              <a:gd name="connsiteX16" fmla="*/ 2090894 w 7774508"/>
              <a:gd name="connsiteY16" fmla="*/ 275825 h 1288357"/>
              <a:gd name="connsiteX17" fmla="*/ 1847107 w 7774508"/>
              <a:gd name="connsiteY17" fmla="*/ 501815 h 1288357"/>
              <a:gd name="connsiteX18" fmla="*/ 1847107 w 7774508"/>
              <a:gd name="connsiteY18" fmla="*/ 786537 h 1288357"/>
              <a:gd name="connsiteX19" fmla="*/ 2090894 w 7774508"/>
              <a:gd name="connsiteY19" fmla="*/ 1012534 h 1288357"/>
              <a:gd name="connsiteX20" fmla="*/ 2334688 w 7774508"/>
              <a:gd name="connsiteY20" fmla="*/ 786537 h 1288357"/>
              <a:gd name="connsiteX21" fmla="*/ 2334688 w 7774508"/>
              <a:gd name="connsiteY21" fmla="*/ 501815 h 1288357"/>
              <a:gd name="connsiteX22" fmla="*/ 2090894 w 7774508"/>
              <a:gd name="connsiteY22" fmla="*/ 275825 h 1288357"/>
              <a:gd name="connsiteX23" fmla="*/ 4092790 w 7774508"/>
              <a:gd name="connsiteY23" fmla="*/ 21359 h 1288357"/>
              <a:gd name="connsiteX24" fmla="*/ 4594611 w 7774508"/>
              <a:gd name="connsiteY24" fmla="*/ 21359 h 1288357"/>
              <a:gd name="connsiteX25" fmla="*/ 5197858 w 7774508"/>
              <a:gd name="connsiteY25" fmla="*/ 567658 h 1288357"/>
              <a:gd name="connsiteX26" fmla="*/ 5197858 w 7774508"/>
              <a:gd name="connsiteY26" fmla="*/ 720696 h 1288357"/>
              <a:gd name="connsiteX27" fmla="*/ 4594611 w 7774508"/>
              <a:gd name="connsiteY27" fmla="*/ 1267002 h 1288357"/>
              <a:gd name="connsiteX28" fmla="*/ 4092790 w 7774508"/>
              <a:gd name="connsiteY28" fmla="*/ 1267002 h 1288357"/>
              <a:gd name="connsiteX29" fmla="*/ 5094618 w 7774508"/>
              <a:gd name="connsiteY29" fmla="*/ 21356 h 1288357"/>
              <a:gd name="connsiteX30" fmla="*/ 5477210 w 7774508"/>
              <a:gd name="connsiteY30" fmla="*/ 21356 h 1288357"/>
              <a:gd name="connsiteX31" fmla="*/ 5717446 w 7774508"/>
              <a:gd name="connsiteY31" fmla="*/ 412839 h 1288357"/>
              <a:gd name="connsiteX32" fmla="*/ 5955898 w 7774508"/>
              <a:gd name="connsiteY32" fmla="*/ 21356 h 1288357"/>
              <a:gd name="connsiteX33" fmla="*/ 6322472 w 7774508"/>
              <a:gd name="connsiteY33" fmla="*/ 21356 h 1288357"/>
              <a:gd name="connsiteX34" fmla="*/ 5868700 w 7774508"/>
              <a:gd name="connsiteY34" fmla="*/ 718915 h 1288357"/>
              <a:gd name="connsiteX35" fmla="*/ 5868700 w 7774508"/>
              <a:gd name="connsiteY35" fmla="*/ 1267000 h 1288357"/>
              <a:gd name="connsiteX36" fmla="*/ 5548390 w 7774508"/>
              <a:gd name="connsiteY36" fmla="*/ 1267000 h 1288357"/>
              <a:gd name="connsiteX37" fmla="*/ 5548390 w 7774508"/>
              <a:gd name="connsiteY37" fmla="*/ 718915 h 1288357"/>
              <a:gd name="connsiteX38" fmla="*/ 6356277 w 7774508"/>
              <a:gd name="connsiteY38" fmla="*/ 21355 h 1288357"/>
              <a:gd name="connsiteX39" fmla="*/ 6694384 w 7774508"/>
              <a:gd name="connsiteY39" fmla="*/ 21355 h 1288357"/>
              <a:gd name="connsiteX40" fmla="*/ 6694384 w 7774508"/>
              <a:gd name="connsiteY40" fmla="*/ 332766 h 1288357"/>
              <a:gd name="connsiteX41" fmla="*/ 6477285 w 7774508"/>
              <a:gd name="connsiteY41" fmla="*/ 624602 h 1288357"/>
              <a:gd name="connsiteX42" fmla="*/ 6404326 w 7774508"/>
              <a:gd name="connsiteY42" fmla="*/ 624602 h 1288357"/>
              <a:gd name="connsiteX43" fmla="*/ 6500417 w 7774508"/>
              <a:gd name="connsiteY43" fmla="*/ 359454 h 1288357"/>
              <a:gd name="connsiteX44" fmla="*/ 6356277 w 7774508"/>
              <a:gd name="connsiteY44" fmla="*/ 359454 h 1288357"/>
              <a:gd name="connsiteX45" fmla="*/ 0 w 7774508"/>
              <a:gd name="connsiteY45" fmla="*/ 21355 h 1288357"/>
              <a:gd name="connsiteX46" fmla="*/ 496479 w 7774508"/>
              <a:gd name="connsiteY46" fmla="*/ 21355 h 1288357"/>
              <a:gd name="connsiteX47" fmla="*/ 651295 w 7774508"/>
              <a:gd name="connsiteY47" fmla="*/ 661974 h 1288357"/>
              <a:gd name="connsiteX48" fmla="*/ 688668 w 7774508"/>
              <a:gd name="connsiteY48" fmla="*/ 839922 h 1288357"/>
              <a:gd name="connsiteX49" fmla="*/ 726033 w 7774508"/>
              <a:gd name="connsiteY49" fmla="*/ 661974 h 1288357"/>
              <a:gd name="connsiteX50" fmla="*/ 880849 w 7774508"/>
              <a:gd name="connsiteY50" fmla="*/ 21355 h 1288357"/>
              <a:gd name="connsiteX51" fmla="*/ 1377328 w 7774508"/>
              <a:gd name="connsiteY51" fmla="*/ 21355 h 1288357"/>
              <a:gd name="connsiteX52" fmla="*/ 1377328 w 7774508"/>
              <a:gd name="connsiteY52" fmla="*/ 1266998 h 1288357"/>
              <a:gd name="connsiteX53" fmla="*/ 1058804 w 7774508"/>
              <a:gd name="connsiteY53" fmla="*/ 1266998 h 1288357"/>
              <a:gd name="connsiteX54" fmla="*/ 1058804 w 7774508"/>
              <a:gd name="connsiteY54" fmla="*/ 459108 h 1288357"/>
              <a:gd name="connsiteX55" fmla="*/ 1014312 w 7774508"/>
              <a:gd name="connsiteY55" fmla="*/ 644177 h 1288357"/>
              <a:gd name="connsiteX56" fmla="*/ 848819 w 7774508"/>
              <a:gd name="connsiteY56" fmla="*/ 1266998 h 1288357"/>
              <a:gd name="connsiteX57" fmla="*/ 521396 w 7774508"/>
              <a:gd name="connsiteY57" fmla="*/ 1266998 h 1288357"/>
              <a:gd name="connsiteX58" fmla="*/ 355896 w 7774508"/>
              <a:gd name="connsiteY58" fmla="*/ 644177 h 1288357"/>
              <a:gd name="connsiteX59" fmla="*/ 311412 w 7774508"/>
              <a:gd name="connsiteY59" fmla="*/ 459108 h 1288357"/>
              <a:gd name="connsiteX60" fmla="*/ 311412 w 7774508"/>
              <a:gd name="connsiteY60" fmla="*/ 1266998 h 1288357"/>
              <a:gd name="connsiteX61" fmla="*/ 0 w 7774508"/>
              <a:gd name="connsiteY61" fmla="*/ 1266998 h 1288357"/>
              <a:gd name="connsiteX62" fmla="*/ 3381010 w 7774508"/>
              <a:gd name="connsiteY62" fmla="*/ 1 h 1288357"/>
              <a:gd name="connsiteX63" fmla="*/ 3966467 w 7774508"/>
              <a:gd name="connsiteY63" fmla="*/ 532067 h 1288357"/>
              <a:gd name="connsiteX64" fmla="*/ 3966467 w 7774508"/>
              <a:gd name="connsiteY64" fmla="*/ 756285 h 1288357"/>
              <a:gd name="connsiteX65" fmla="*/ 3381010 w 7774508"/>
              <a:gd name="connsiteY65" fmla="*/ 1288351 h 1288357"/>
              <a:gd name="connsiteX66" fmla="*/ 2795560 w 7774508"/>
              <a:gd name="connsiteY66" fmla="*/ 756285 h 1288357"/>
              <a:gd name="connsiteX67" fmla="*/ 2795560 w 7774508"/>
              <a:gd name="connsiteY67" fmla="*/ 532067 h 1288357"/>
              <a:gd name="connsiteX68" fmla="*/ 3381010 w 7774508"/>
              <a:gd name="connsiteY68" fmla="*/ 1 h 1288357"/>
              <a:gd name="connsiteX69" fmla="*/ 2090894 w 7774508"/>
              <a:gd name="connsiteY69" fmla="*/ 1 h 1288357"/>
              <a:gd name="connsiteX70" fmla="*/ 2676351 w 7774508"/>
              <a:gd name="connsiteY70" fmla="*/ 532067 h 1288357"/>
              <a:gd name="connsiteX71" fmla="*/ 2676351 w 7774508"/>
              <a:gd name="connsiteY71" fmla="*/ 756285 h 1288357"/>
              <a:gd name="connsiteX72" fmla="*/ 2090894 w 7774508"/>
              <a:gd name="connsiteY72" fmla="*/ 1288351 h 1288357"/>
              <a:gd name="connsiteX73" fmla="*/ 1505444 w 7774508"/>
              <a:gd name="connsiteY73" fmla="*/ 756285 h 1288357"/>
              <a:gd name="connsiteX74" fmla="*/ 1505444 w 7774508"/>
              <a:gd name="connsiteY74" fmla="*/ 532067 h 1288357"/>
              <a:gd name="connsiteX75" fmla="*/ 2090894 w 7774508"/>
              <a:gd name="connsiteY75" fmla="*/ 1 h 1288357"/>
              <a:gd name="connsiteX76" fmla="*/ 7258454 w 7774508"/>
              <a:gd name="connsiteY76" fmla="*/ 0 h 1288357"/>
              <a:gd name="connsiteX77" fmla="*/ 7760275 w 7774508"/>
              <a:gd name="connsiteY77" fmla="*/ 391490 h 1288357"/>
              <a:gd name="connsiteX78" fmla="*/ 7760275 w 7774508"/>
              <a:gd name="connsiteY78" fmla="*/ 439539 h 1288357"/>
              <a:gd name="connsiteX79" fmla="*/ 7431067 w 7774508"/>
              <a:gd name="connsiteY79" fmla="*/ 439539 h 1288357"/>
              <a:gd name="connsiteX80" fmla="*/ 7431067 w 7774508"/>
              <a:gd name="connsiteY80" fmla="*/ 398610 h 1288357"/>
              <a:gd name="connsiteX81" fmla="*/ 7258454 w 7774508"/>
              <a:gd name="connsiteY81" fmla="*/ 277603 h 1288357"/>
              <a:gd name="connsiteX82" fmla="*/ 7085848 w 7774508"/>
              <a:gd name="connsiteY82" fmla="*/ 377257 h 1288357"/>
              <a:gd name="connsiteX83" fmla="*/ 7206848 w 7774508"/>
              <a:gd name="connsiteY83" fmla="*/ 476904 h 1288357"/>
              <a:gd name="connsiteX84" fmla="*/ 7429289 w 7774508"/>
              <a:gd name="connsiteY84" fmla="*/ 510719 h 1288357"/>
              <a:gd name="connsiteX85" fmla="*/ 7766024 w 7774508"/>
              <a:gd name="connsiteY85" fmla="*/ 786534 h 1288357"/>
              <a:gd name="connsiteX86" fmla="*/ 7774508 w 7774508"/>
              <a:gd name="connsiteY86" fmla="*/ 879071 h 1288357"/>
              <a:gd name="connsiteX87" fmla="*/ 7765691 w 7774508"/>
              <a:gd name="connsiteY87" fmla="*/ 970739 h 1288357"/>
              <a:gd name="connsiteX88" fmla="*/ 7258454 w 7774508"/>
              <a:gd name="connsiteY88" fmla="*/ 1288357 h 1288357"/>
              <a:gd name="connsiteX89" fmla="*/ 6744184 w 7774508"/>
              <a:gd name="connsiteY89" fmla="*/ 893304 h 1288357"/>
              <a:gd name="connsiteX90" fmla="*/ 6744184 w 7774508"/>
              <a:gd name="connsiteY90" fmla="*/ 838142 h 1288357"/>
              <a:gd name="connsiteX91" fmla="*/ 7073386 w 7774508"/>
              <a:gd name="connsiteY91" fmla="*/ 838142 h 1288357"/>
              <a:gd name="connsiteX92" fmla="*/ 7073386 w 7774508"/>
              <a:gd name="connsiteY92" fmla="*/ 886190 h 1288357"/>
              <a:gd name="connsiteX93" fmla="*/ 7258454 w 7774508"/>
              <a:gd name="connsiteY93" fmla="*/ 1010755 h 1288357"/>
              <a:gd name="connsiteX94" fmla="*/ 7439966 w 7774508"/>
              <a:gd name="connsiteY94" fmla="*/ 907544 h 1288357"/>
              <a:gd name="connsiteX95" fmla="*/ 7311838 w 7774508"/>
              <a:gd name="connsiteY95" fmla="*/ 804333 h 1288357"/>
              <a:gd name="connsiteX96" fmla="*/ 7087626 w 7774508"/>
              <a:gd name="connsiteY96" fmla="*/ 770518 h 1288357"/>
              <a:gd name="connsiteX97" fmla="*/ 6751297 w 7774508"/>
              <a:gd name="connsiteY97" fmla="*/ 405723 h 1288357"/>
              <a:gd name="connsiteX98" fmla="*/ 7258454 w 7774508"/>
              <a:gd name="connsiteY98" fmla="*/ 0 h 1288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774508" h="1288357">
                <a:moveTo>
                  <a:pt x="7774508" y="879070"/>
                </a:moveTo>
                <a:lnTo>
                  <a:pt x="7774508" y="879071"/>
                </a:lnTo>
                <a:lnTo>
                  <a:pt x="7774508" y="879071"/>
                </a:lnTo>
                <a:close/>
                <a:moveTo>
                  <a:pt x="4430897" y="300733"/>
                </a:moveTo>
                <a:lnTo>
                  <a:pt x="4430897" y="987622"/>
                </a:lnTo>
                <a:lnTo>
                  <a:pt x="4594611" y="987622"/>
                </a:lnTo>
                <a:cubicBezTo>
                  <a:pt x="4769003" y="987622"/>
                  <a:pt x="4856195" y="898644"/>
                  <a:pt x="4856195" y="726031"/>
                </a:cubicBezTo>
                <a:lnTo>
                  <a:pt x="4856195" y="562323"/>
                </a:lnTo>
                <a:cubicBezTo>
                  <a:pt x="4856195" y="387932"/>
                  <a:pt x="4769003" y="300733"/>
                  <a:pt x="4594611" y="300733"/>
                </a:cubicBezTo>
                <a:close/>
                <a:moveTo>
                  <a:pt x="3381010" y="275825"/>
                </a:moveTo>
                <a:cubicBezTo>
                  <a:pt x="3229757" y="275825"/>
                  <a:pt x="3137223" y="361239"/>
                  <a:pt x="3137223" y="501815"/>
                </a:cubicBezTo>
                <a:lnTo>
                  <a:pt x="3137223" y="786537"/>
                </a:lnTo>
                <a:cubicBezTo>
                  <a:pt x="3137223" y="925335"/>
                  <a:pt x="3229757" y="1012534"/>
                  <a:pt x="3381010" y="1012534"/>
                </a:cubicBezTo>
                <a:cubicBezTo>
                  <a:pt x="3532264" y="1012534"/>
                  <a:pt x="3624804" y="925335"/>
                  <a:pt x="3624804" y="786537"/>
                </a:cubicBezTo>
                <a:lnTo>
                  <a:pt x="3624804" y="501815"/>
                </a:lnTo>
                <a:cubicBezTo>
                  <a:pt x="3624804" y="361239"/>
                  <a:pt x="3532270" y="275825"/>
                  <a:pt x="3381010" y="275825"/>
                </a:cubicBezTo>
                <a:close/>
                <a:moveTo>
                  <a:pt x="2090894" y="275825"/>
                </a:moveTo>
                <a:cubicBezTo>
                  <a:pt x="1939641" y="275825"/>
                  <a:pt x="1847107" y="361239"/>
                  <a:pt x="1847107" y="501815"/>
                </a:cubicBezTo>
                <a:lnTo>
                  <a:pt x="1847107" y="786537"/>
                </a:lnTo>
                <a:cubicBezTo>
                  <a:pt x="1847107" y="925335"/>
                  <a:pt x="1939641" y="1012534"/>
                  <a:pt x="2090894" y="1012534"/>
                </a:cubicBezTo>
                <a:cubicBezTo>
                  <a:pt x="2242147" y="1012534"/>
                  <a:pt x="2334688" y="925335"/>
                  <a:pt x="2334688" y="786537"/>
                </a:cubicBezTo>
                <a:lnTo>
                  <a:pt x="2334688" y="501815"/>
                </a:lnTo>
                <a:cubicBezTo>
                  <a:pt x="2334688" y="361239"/>
                  <a:pt x="2242154" y="275825"/>
                  <a:pt x="2090894" y="275825"/>
                </a:cubicBezTo>
                <a:close/>
                <a:moveTo>
                  <a:pt x="4092790" y="21359"/>
                </a:moveTo>
                <a:lnTo>
                  <a:pt x="4594611" y="21359"/>
                </a:lnTo>
                <a:cubicBezTo>
                  <a:pt x="4977203" y="21359"/>
                  <a:pt x="5197858" y="222439"/>
                  <a:pt x="5197858" y="567658"/>
                </a:cubicBezTo>
                <a:lnTo>
                  <a:pt x="5197858" y="720696"/>
                </a:lnTo>
                <a:cubicBezTo>
                  <a:pt x="5197858" y="1065916"/>
                  <a:pt x="4977203" y="1267002"/>
                  <a:pt x="4594611" y="1267002"/>
                </a:cubicBezTo>
                <a:lnTo>
                  <a:pt x="4092790" y="1267002"/>
                </a:lnTo>
                <a:close/>
                <a:moveTo>
                  <a:pt x="5094618" y="21356"/>
                </a:moveTo>
                <a:lnTo>
                  <a:pt x="5477210" y="21356"/>
                </a:lnTo>
                <a:lnTo>
                  <a:pt x="5717446" y="412839"/>
                </a:lnTo>
                <a:lnTo>
                  <a:pt x="5955898" y="21356"/>
                </a:lnTo>
                <a:lnTo>
                  <a:pt x="6322472" y="21356"/>
                </a:lnTo>
                <a:lnTo>
                  <a:pt x="5868700" y="718915"/>
                </a:lnTo>
                <a:lnTo>
                  <a:pt x="5868700" y="1267000"/>
                </a:lnTo>
                <a:lnTo>
                  <a:pt x="5548390" y="1267000"/>
                </a:lnTo>
                <a:lnTo>
                  <a:pt x="5548390" y="718915"/>
                </a:lnTo>
                <a:close/>
                <a:moveTo>
                  <a:pt x="6356277" y="21355"/>
                </a:moveTo>
                <a:lnTo>
                  <a:pt x="6694384" y="21355"/>
                </a:lnTo>
                <a:lnTo>
                  <a:pt x="6694384" y="332766"/>
                </a:lnTo>
                <a:lnTo>
                  <a:pt x="6477285" y="624602"/>
                </a:lnTo>
                <a:lnTo>
                  <a:pt x="6404326" y="624602"/>
                </a:lnTo>
                <a:lnTo>
                  <a:pt x="6500417" y="359454"/>
                </a:lnTo>
                <a:lnTo>
                  <a:pt x="6356277" y="359454"/>
                </a:lnTo>
                <a:close/>
                <a:moveTo>
                  <a:pt x="0" y="21355"/>
                </a:moveTo>
                <a:lnTo>
                  <a:pt x="496479" y="21355"/>
                </a:lnTo>
                <a:lnTo>
                  <a:pt x="651295" y="661974"/>
                </a:lnTo>
                <a:lnTo>
                  <a:pt x="688668" y="839922"/>
                </a:lnTo>
                <a:lnTo>
                  <a:pt x="726033" y="661974"/>
                </a:lnTo>
                <a:lnTo>
                  <a:pt x="880849" y="21355"/>
                </a:lnTo>
                <a:lnTo>
                  <a:pt x="1377328" y="21355"/>
                </a:lnTo>
                <a:lnTo>
                  <a:pt x="1377328" y="1266998"/>
                </a:lnTo>
                <a:lnTo>
                  <a:pt x="1058804" y="1266998"/>
                </a:lnTo>
                <a:lnTo>
                  <a:pt x="1058804" y="459108"/>
                </a:lnTo>
                <a:lnTo>
                  <a:pt x="1014312" y="644177"/>
                </a:lnTo>
                <a:lnTo>
                  <a:pt x="848819" y="1266998"/>
                </a:lnTo>
                <a:lnTo>
                  <a:pt x="521396" y="1266998"/>
                </a:lnTo>
                <a:lnTo>
                  <a:pt x="355896" y="644177"/>
                </a:lnTo>
                <a:lnTo>
                  <a:pt x="311412" y="459108"/>
                </a:lnTo>
                <a:lnTo>
                  <a:pt x="311412" y="1266998"/>
                </a:lnTo>
                <a:lnTo>
                  <a:pt x="0" y="1266998"/>
                </a:lnTo>
                <a:close/>
                <a:moveTo>
                  <a:pt x="3381010" y="1"/>
                </a:moveTo>
                <a:cubicBezTo>
                  <a:pt x="3749368" y="1"/>
                  <a:pt x="3966467" y="197524"/>
                  <a:pt x="3966467" y="532067"/>
                </a:cubicBezTo>
                <a:lnTo>
                  <a:pt x="3966467" y="756285"/>
                </a:lnTo>
                <a:cubicBezTo>
                  <a:pt x="3966467" y="1089050"/>
                  <a:pt x="3747590" y="1288351"/>
                  <a:pt x="3381010" y="1288351"/>
                </a:cubicBezTo>
                <a:cubicBezTo>
                  <a:pt x="3012659" y="1288351"/>
                  <a:pt x="2795560" y="1090828"/>
                  <a:pt x="2795560" y="756285"/>
                </a:cubicBezTo>
                <a:lnTo>
                  <a:pt x="2795560" y="532067"/>
                </a:lnTo>
                <a:cubicBezTo>
                  <a:pt x="2795560" y="199302"/>
                  <a:pt x="3014437" y="1"/>
                  <a:pt x="3381010" y="1"/>
                </a:cubicBezTo>
                <a:close/>
                <a:moveTo>
                  <a:pt x="2090894" y="1"/>
                </a:moveTo>
                <a:cubicBezTo>
                  <a:pt x="2459252" y="1"/>
                  <a:pt x="2676351" y="197524"/>
                  <a:pt x="2676351" y="532067"/>
                </a:cubicBezTo>
                <a:lnTo>
                  <a:pt x="2676351" y="756285"/>
                </a:lnTo>
                <a:cubicBezTo>
                  <a:pt x="2676351" y="1089050"/>
                  <a:pt x="2457474" y="1288351"/>
                  <a:pt x="2090894" y="1288351"/>
                </a:cubicBezTo>
                <a:cubicBezTo>
                  <a:pt x="1722543" y="1288351"/>
                  <a:pt x="1505444" y="1090828"/>
                  <a:pt x="1505444" y="756285"/>
                </a:cubicBezTo>
                <a:lnTo>
                  <a:pt x="1505444" y="532067"/>
                </a:lnTo>
                <a:cubicBezTo>
                  <a:pt x="1505444" y="199302"/>
                  <a:pt x="1724321" y="1"/>
                  <a:pt x="2090894" y="1"/>
                </a:cubicBezTo>
                <a:close/>
                <a:moveTo>
                  <a:pt x="7258454" y="0"/>
                </a:moveTo>
                <a:cubicBezTo>
                  <a:pt x="7573428" y="0"/>
                  <a:pt x="7760275" y="145918"/>
                  <a:pt x="7760275" y="391490"/>
                </a:cubicBezTo>
                <a:lnTo>
                  <a:pt x="7760275" y="439539"/>
                </a:lnTo>
                <a:lnTo>
                  <a:pt x="7431067" y="439539"/>
                </a:lnTo>
                <a:lnTo>
                  <a:pt x="7431067" y="398610"/>
                </a:lnTo>
                <a:cubicBezTo>
                  <a:pt x="7431067" y="313189"/>
                  <a:pt x="7379462" y="277603"/>
                  <a:pt x="7258454" y="277603"/>
                </a:cubicBezTo>
                <a:cubicBezTo>
                  <a:pt x="7144567" y="277603"/>
                  <a:pt x="7085848" y="311411"/>
                  <a:pt x="7085848" y="377257"/>
                </a:cubicBezTo>
                <a:cubicBezTo>
                  <a:pt x="7085848" y="450215"/>
                  <a:pt x="7135675" y="466227"/>
                  <a:pt x="7206848" y="476904"/>
                </a:cubicBezTo>
                <a:lnTo>
                  <a:pt x="7429289" y="510719"/>
                </a:lnTo>
                <a:cubicBezTo>
                  <a:pt x="7564754" y="530960"/>
                  <a:pt x="7727463" y="590711"/>
                  <a:pt x="7766024" y="786534"/>
                </a:cubicBezTo>
                <a:lnTo>
                  <a:pt x="7774508" y="879071"/>
                </a:lnTo>
                <a:lnTo>
                  <a:pt x="7765691" y="970739"/>
                </a:lnTo>
                <a:cubicBezTo>
                  <a:pt x="7724794" y="1172549"/>
                  <a:pt x="7543399" y="1288357"/>
                  <a:pt x="7258454" y="1288357"/>
                </a:cubicBezTo>
                <a:cubicBezTo>
                  <a:pt x="6934588" y="1288357"/>
                  <a:pt x="6744184" y="1140654"/>
                  <a:pt x="6744184" y="893304"/>
                </a:cubicBezTo>
                <a:lnTo>
                  <a:pt x="6744184" y="838142"/>
                </a:lnTo>
                <a:lnTo>
                  <a:pt x="7073386" y="838142"/>
                </a:lnTo>
                <a:lnTo>
                  <a:pt x="7073386" y="886190"/>
                </a:lnTo>
                <a:cubicBezTo>
                  <a:pt x="7073386" y="973383"/>
                  <a:pt x="7128555" y="1010755"/>
                  <a:pt x="7258454" y="1010755"/>
                </a:cubicBezTo>
                <a:cubicBezTo>
                  <a:pt x="7377683" y="1010755"/>
                  <a:pt x="7439966" y="975161"/>
                  <a:pt x="7439966" y="907544"/>
                </a:cubicBezTo>
                <a:cubicBezTo>
                  <a:pt x="7439966" y="831022"/>
                  <a:pt x="7388360" y="815010"/>
                  <a:pt x="7311838" y="804333"/>
                </a:cubicBezTo>
                <a:lnTo>
                  <a:pt x="7087626" y="770518"/>
                </a:lnTo>
                <a:cubicBezTo>
                  <a:pt x="6941708" y="749171"/>
                  <a:pt x="6751297" y="674427"/>
                  <a:pt x="6751297" y="405723"/>
                </a:cubicBezTo>
                <a:cubicBezTo>
                  <a:pt x="6751297" y="149481"/>
                  <a:pt x="6938144" y="0"/>
                  <a:pt x="7258454" y="0"/>
                </a:cubicBezTo>
                <a:close/>
              </a:path>
            </a:pathLst>
          </a:custGeom>
          <a:solidFill>
            <a:schemeClr val="bg1"/>
          </a:solidFill>
          <a:ln w="0" cap="flat">
            <a:noFill/>
            <a:prstDash val="solid"/>
            <a:miter/>
          </a:ln>
        </p:spPr>
        <p:txBody>
          <a:bodyPr rtlCol="0" anchor="ctr"/>
          <a:lstStyle/>
          <a:p>
            <a:endParaRPr lang="en-US" dirty="0">
              <a:latin typeface="Arial" panose="020B0604020202020204" pitchFamily="34" charset="0"/>
            </a:endParaRPr>
          </a:p>
        </p:txBody>
      </p:sp>
      <p:sp>
        <p:nvSpPr>
          <p:cNvPr id="2" name="Table Placeholder 13">
            <a:extLst>
              <a:ext uri="{FF2B5EF4-FFF2-40B4-BE49-F238E27FC236}">
                <a16:creationId xmlns:a16="http://schemas.microsoft.com/office/drawing/2014/main" id="{A0797360-089A-16D7-DE4B-F780195CD85D}"/>
              </a:ext>
            </a:extLst>
          </p:cNvPr>
          <p:cNvSpPr>
            <a:spLocks noGrp="1"/>
          </p:cNvSpPr>
          <p:nvPr>
            <p:ph type="tbl" sz="quarter" idx="13"/>
          </p:nvPr>
        </p:nvSpPr>
        <p:spPr>
          <a:xfrm>
            <a:off x="4781550" y="552450"/>
            <a:ext cx="6856412" cy="5467349"/>
          </a:xfrm>
        </p:spPr>
        <p:txBody>
          <a:bodyPr/>
          <a:lstStyle>
            <a:lvl1pPr>
              <a:defRPr>
                <a:latin typeface="Arial" panose="020B0604020202020204" pitchFamily="34" charset="0"/>
              </a:defRPr>
            </a:lvl1pPr>
          </a:lstStyle>
          <a:p>
            <a:r>
              <a:rPr lang="en-US"/>
              <a:t>Click icon to add table</a:t>
            </a:r>
            <a:endParaRPr lang="en-US" dirty="0"/>
          </a:p>
        </p:txBody>
      </p:sp>
      <p:sp>
        <p:nvSpPr>
          <p:cNvPr id="6" name="Title 1">
            <a:extLst>
              <a:ext uri="{FF2B5EF4-FFF2-40B4-BE49-F238E27FC236}">
                <a16:creationId xmlns:a16="http://schemas.microsoft.com/office/drawing/2014/main" id="{A9DA804E-D6C2-07DA-96B0-1CCBFDAC97E1}"/>
              </a:ext>
            </a:extLst>
          </p:cNvPr>
          <p:cNvSpPr>
            <a:spLocks noGrp="1"/>
          </p:cNvSpPr>
          <p:nvPr>
            <p:ph type="title" hasCustomPrompt="1"/>
          </p:nvPr>
        </p:nvSpPr>
        <p:spPr>
          <a:xfrm>
            <a:off x="0" y="548640"/>
            <a:ext cx="1958975" cy="5037773"/>
          </a:xfrm>
        </p:spPr>
        <p:txBody>
          <a:bodyPr vert="vert270" anchor="ctr"/>
          <a:lstStyle>
            <a:lvl1pPr algn="r">
              <a:lnSpc>
                <a:spcPct val="100000"/>
              </a:lnSpc>
              <a:defRPr sz="9600">
                <a:solidFill>
                  <a:schemeClr val="bg1"/>
                </a:solidFill>
                <a:latin typeface="Times New Roman" panose="02020603050405020304" pitchFamily="18" charset="0"/>
              </a:defRPr>
            </a:lvl1pPr>
          </a:lstStyle>
          <a:p>
            <a:r>
              <a:rPr lang="en-US" dirty="0"/>
              <a:t>Edit title</a:t>
            </a:r>
          </a:p>
        </p:txBody>
      </p:sp>
    </p:spTree>
    <p:extLst>
      <p:ext uri="{BB962C8B-B14F-4D97-AF65-F5344CB8AC3E}">
        <p14:creationId xmlns:p14="http://schemas.microsoft.com/office/powerpoint/2010/main" val="32673026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Back Cover 1">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1EEAED-6518-D31F-3554-6E3C5EAEE9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bwMode="hidden">
          <a:xfrm>
            <a:off x="6957" y="0"/>
            <a:ext cx="12188952" cy="6858000"/>
          </a:xfrm>
          <a:prstGeom prst="rect">
            <a:avLst/>
          </a:prstGeom>
        </p:spPr>
      </p:pic>
      <p:sp>
        <p:nvSpPr>
          <p:cNvPr id="2" name="Title 1">
            <a:extLst>
              <a:ext uri="{FF2B5EF4-FFF2-40B4-BE49-F238E27FC236}">
                <a16:creationId xmlns:a16="http://schemas.microsoft.com/office/drawing/2014/main" id="{33F04150-992C-F011-69D3-7F4A3F6FF433}"/>
              </a:ext>
            </a:extLst>
          </p:cNvPr>
          <p:cNvSpPr>
            <a:spLocks noGrp="1"/>
          </p:cNvSpPr>
          <p:nvPr>
            <p:ph type="title"/>
          </p:nvPr>
        </p:nvSpPr>
        <p:spPr>
          <a:xfrm>
            <a:off x="539751" y="4567237"/>
            <a:ext cx="5441950" cy="1165225"/>
          </a:xfrm>
          <a:prstGeom prst="rect">
            <a:avLst/>
          </a:prstGeom>
        </p:spPr>
        <p:txBody>
          <a:bodyPr anchor="b"/>
          <a:lstStyle>
            <a:lvl1pPr>
              <a:defRPr>
                <a:solidFill>
                  <a:schemeClr val="tx1"/>
                </a:solidFill>
              </a:defRPr>
            </a:lvl1pPr>
          </a:lstStyle>
          <a:p>
            <a:r>
              <a:rPr lang="en-US"/>
              <a:t>Click to edit Master title style</a:t>
            </a:r>
            <a:endParaRPr lang="en-US" dirty="0"/>
          </a:p>
        </p:txBody>
      </p:sp>
      <p:sp>
        <p:nvSpPr>
          <p:cNvPr id="5" name="Text Placeholder 9">
            <a:extLst>
              <a:ext uri="{FF2B5EF4-FFF2-40B4-BE49-F238E27FC236}">
                <a16:creationId xmlns:a16="http://schemas.microsoft.com/office/drawing/2014/main" id="{5FB2903F-88A1-83A6-3840-2C6F40ADA372}"/>
              </a:ext>
            </a:extLst>
          </p:cNvPr>
          <p:cNvSpPr>
            <a:spLocks noGrp="1"/>
          </p:cNvSpPr>
          <p:nvPr>
            <p:ph type="body" sz="quarter" idx="15" hasCustomPrompt="1"/>
          </p:nvPr>
        </p:nvSpPr>
        <p:spPr>
          <a:xfrm>
            <a:off x="10417175" y="6308725"/>
            <a:ext cx="1227138" cy="282575"/>
          </a:xfrm>
        </p:spPr>
        <p:txBody>
          <a:bodyPr anchor="b">
            <a:noAutofit/>
          </a:bodyPr>
          <a:lstStyle>
            <a:lvl1pPr marL="4763" indent="0" algn="r">
              <a:buFont typeface="Arial" panose="020B0604020202020204" pitchFamily="34" charset="0"/>
              <a:buNone/>
              <a:tabLst/>
              <a:defRPr sz="1000">
                <a:solidFill>
                  <a:schemeClr val="tx1"/>
                </a:solidFill>
              </a:defRPr>
            </a:lvl1pPr>
            <a:lvl2pPr marL="4763" indent="0" algn="r">
              <a:buNone/>
              <a:tabLst/>
              <a:defRPr sz="1000">
                <a:solidFill>
                  <a:schemeClr val="tx1"/>
                </a:solidFill>
              </a:defRPr>
            </a:lvl2pPr>
            <a:lvl3pPr marL="4763" indent="0" algn="r">
              <a:buNone/>
              <a:tabLst/>
              <a:defRPr sz="1000">
                <a:solidFill>
                  <a:schemeClr val="tx1"/>
                </a:solidFill>
              </a:defRPr>
            </a:lvl3pPr>
            <a:lvl4pPr marL="4763" indent="0" algn="r">
              <a:buNone/>
              <a:tabLst/>
              <a:defRPr sz="1000">
                <a:solidFill>
                  <a:schemeClr val="tx1"/>
                </a:solidFill>
              </a:defRPr>
            </a:lvl4pPr>
            <a:lvl5pPr marL="4763" indent="0" algn="r">
              <a:buNone/>
              <a:tabLst/>
              <a:defRPr sz="1000">
                <a:solidFill>
                  <a:schemeClr val="tx1"/>
                </a:solidFill>
              </a:defRPr>
            </a:lvl5pPr>
            <a:lvl6pPr marL="4763" indent="0" algn="r">
              <a:buNone/>
              <a:tabLst/>
              <a:defRPr sz="1000">
                <a:solidFill>
                  <a:schemeClr val="tx1"/>
                </a:solidFill>
              </a:defRPr>
            </a:lvl6pPr>
            <a:lvl7pPr marL="4763" indent="0" algn="r">
              <a:buNone/>
              <a:tabLst/>
              <a:defRPr sz="1000">
                <a:solidFill>
                  <a:schemeClr val="tx1"/>
                </a:solidFill>
              </a:defRPr>
            </a:lvl7pPr>
            <a:lvl8pPr marL="4763" indent="0" algn="r">
              <a:buNone/>
              <a:tabLst/>
              <a:defRPr sz="1000">
                <a:solidFill>
                  <a:schemeClr val="tx1"/>
                </a:solidFill>
              </a:defRPr>
            </a:lvl8pPr>
            <a:lvl9pPr marL="4763" indent="0" algn="r">
              <a:buNone/>
              <a:tabLst/>
              <a:defRPr sz="1000">
                <a:solidFill>
                  <a:schemeClr val="tx1"/>
                </a:solidFill>
              </a:defRPr>
            </a:lvl9pPr>
          </a:lstStyle>
          <a:p>
            <a:pPr lvl="0"/>
            <a:r>
              <a:rPr lang="en-US" dirty="0"/>
              <a:t>BX Number</a:t>
            </a:r>
          </a:p>
        </p:txBody>
      </p:sp>
      <p:sp>
        <p:nvSpPr>
          <p:cNvPr id="6" name="Freeform 5">
            <a:extLst>
              <a:ext uri="{FF2B5EF4-FFF2-40B4-BE49-F238E27FC236}">
                <a16:creationId xmlns:a16="http://schemas.microsoft.com/office/drawing/2014/main" id="{C7F3FFE2-5563-0A05-1D46-1E3B18F97229}"/>
              </a:ext>
            </a:extLst>
          </p:cNvPr>
          <p:cNvSpPr/>
          <p:nvPr userDrawn="1"/>
        </p:nvSpPr>
        <p:spPr bwMode="black">
          <a:xfrm>
            <a:off x="539750" y="545106"/>
            <a:ext cx="2635250" cy="436702"/>
          </a:xfrm>
          <a:custGeom>
            <a:avLst/>
            <a:gdLst>
              <a:gd name="connsiteX0" fmla="*/ 7774508 w 7774508"/>
              <a:gd name="connsiteY0" fmla="*/ 879070 h 1288357"/>
              <a:gd name="connsiteX1" fmla="*/ 7774508 w 7774508"/>
              <a:gd name="connsiteY1" fmla="*/ 879071 h 1288357"/>
              <a:gd name="connsiteX2" fmla="*/ 7774508 w 7774508"/>
              <a:gd name="connsiteY2" fmla="*/ 879071 h 1288357"/>
              <a:gd name="connsiteX3" fmla="*/ 4430897 w 7774508"/>
              <a:gd name="connsiteY3" fmla="*/ 300733 h 1288357"/>
              <a:gd name="connsiteX4" fmla="*/ 4430897 w 7774508"/>
              <a:gd name="connsiteY4" fmla="*/ 987622 h 1288357"/>
              <a:gd name="connsiteX5" fmla="*/ 4594611 w 7774508"/>
              <a:gd name="connsiteY5" fmla="*/ 987622 h 1288357"/>
              <a:gd name="connsiteX6" fmla="*/ 4856195 w 7774508"/>
              <a:gd name="connsiteY6" fmla="*/ 726031 h 1288357"/>
              <a:gd name="connsiteX7" fmla="*/ 4856195 w 7774508"/>
              <a:gd name="connsiteY7" fmla="*/ 562323 h 1288357"/>
              <a:gd name="connsiteX8" fmla="*/ 4594611 w 7774508"/>
              <a:gd name="connsiteY8" fmla="*/ 300733 h 1288357"/>
              <a:gd name="connsiteX9" fmla="*/ 3381010 w 7774508"/>
              <a:gd name="connsiteY9" fmla="*/ 275825 h 1288357"/>
              <a:gd name="connsiteX10" fmla="*/ 3137223 w 7774508"/>
              <a:gd name="connsiteY10" fmla="*/ 501815 h 1288357"/>
              <a:gd name="connsiteX11" fmla="*/ 3137223 w 7774508"/>
              <a:gd name="connsiteY11" fmla="*/ 786537 h 1288357"/>
              <a:gd name="connsiteX12" fmla="*/ 3381010 w 7774508"/>
              <a:gd name="connsiteY12" fmla="*/ 1012534 h 1288357"/>
              <a:gd name="connsiteX13" fmla="*/ 3624804 w 7774508"/>
              <a:gd name="connsiteY13" fmla="*/ 786537 h 1288357"/>
              <a:gd name="connsiteX14" fmla="*/ 3624804 w 7774508"/>
              <a:gd name="connsiteY14" fmla="*/ 501815 h 1288357"/>
              <a:gd name="connsiteX15" fmla="*/ 3381010 w 7774508"/>
              <a:gd name="connsiteY15" fmla="*/ 275825 h 1288357"/>
              <a:gd name="connsiteX16" fmla="*/ 2090894 w 7774508"/>
              <a:gd name="connsiteY16" fmla="*/ 275825 h 1288357"/>
              <a:gd name="connsiteX17" fmla="*/ 1847107 w 7774508"/>
              <a:gd name="connsiteY17" fmla="*/ 501815 h 1288357"/>
              <a:gd name="connsiteX18" fmla="*/ 1847107 w 7774508"/>
              <a:gd name="connsiteY18" fmla="*/ 786537 h 1288357"/>
              <a:gd name="connsiteX19" fmla="*/ 2090894 w 7774508"/>
              <a:gd name="connsiteY19" fmla="*/ 1012534 h 1288357"/>
              <a:gd name="connsiteX20" fmla="*/ 2334688 w 7774508"/>
              <a:gd name="connsiteY20" fmla="*/ 786537 h 1288357"/>
              <a:gd name="connsiteX21" fmla="*/ 2334688 w 7774508"/>
              <a:gd name="connsiteY21" fmla="*/ 501815 h 1288357"/>
              <a:gd name="connsiteX22" fmla="*/ 2090894 w 7774508"/>
              <a:gd name="connsiteY22" fmla="*/ 275825 h 1288357"/>
              <a:gd name="connsiteX23" fmla="*/ 4092790 w 7774508"/>
              <a:gd name="connsiteY23" fmla="*/ 21359 h 1288357"/>
              <a:gd name="connsiteX24" fmla="*/ 4594611 w 7774508"/>
              <a:gd name="connsiteY24" fmla="*/ 21359 h 1288357"/>
              <a:gd name="connsiteX25" fmla="*/ 5197858 w 7774508"/>
              <a:gd name="connsiteY25" fmla="*/ 567658 h 1288357"/>
              <a:gd name="connsiteX26" fmla="*/ 5197858 w 7774508"/>
              <a:gd name="connsiteY26" fmla="*/ 720696 h 1288357"/>
              <a:gd name="connsiteX27" fmla="*/ 4594611 w 7774508"/>
              <a:gd name="connsiteY27" fmla="*/ 1267002 h 1288357"/>
              <a:gd name="connsiteX28" fmla="*/ 4092790 w 7774508"/>
              <a:gd name="connsiteY28" fmla="*/ 1267002 h 1288357"/>
              <a:gd name="connsiteX29" fmla="*/ 5094618 w 7774508"/>
              <a:gd name="connsiteY29" fmla="*/ 21356 h 1288357"/>
              <a:gd name="connsiteX30" fmla="*/ 5477210 w 7774508"/>
              <a:gd name="connsiteY30" fmla="*/ 21356 h 1288357"/>
              <a:gd name="connsiteX31" fmla="*/ 5717446 w 7774508"/>
              <a:gd name="connsiteY31" fmla="*/ 412839 h 1288357"/>
              <a:gd name="connsiteX32" fmla="*/ 5955898 w 7774508"/>
              <a:gd name="connsiteY32" fmla="*/ 21356 h 1288357"/>
              <a:gd name="connsiteX33" fmla="*/ 6322472 w 7774508"/>
              <a:gd name="connsiteY33" fmla="*/ 21356 h 1288357"/>
              <a:gd name="connsiteX34" fmla="*/ 5868700 w 7774508"/>
              <a:gd name="connsiteY34" fmla="*/ 718915 h 1288357"/>
              <a:gd name="connsiteX35" fmla="*/ 5868700 w 7774508"/>
              <a:gd name="connsiteY35" fmla="*/ 1267000 h 1288357"/>
              <a:gd name="connsiteX36" fmla="*/ 5548390 w 7774508"/>
              <a:gd name="connsiteY36" fmla="*/ 1267000 h 1288357"/>
              <a:gd name="connsiteX37" fmla="*/ 5548390 w 7774508"/>
              <a:gd name="connsiteY37" fmla="*/ 718915 h 1288357"/>
              <a:gd name="connsiteX38" fmla="*/ 6356277 w 7774508"/>
              <a:gd name="connsiteY38" fmla="*/ 21355 h 1288357"/>
              <a:gd name="connsiteX39" fmla="*/ 6694384 w 7774508"/>
              <a:gd name="connsiteY39" fmla="*/ 21355 h 1288357"/>
              <a:gd name="connsiteX40" fmla="*/ 6694384 w 7774508"/>
              <a:gd name="connsiteY40" fmla="*/ 332766 h 1288357"/>
              <a:gd name="connsiteX41" fmla="*/ 6477285 w 7774508"/>
              <a:gd name="connsiteY41" fmla="*/ 624602 h 1288357"/>
              <a:gd name="connsiteX42" fmla="*/ 6404326 w 7774508"/>
              <a:gd name="connsiteY42" fmla="*/ 624602 h 1288357"/>
              <a:gd name="connsiteX43" fmla="*/ 6500417 w 7774508"/>
              <a:gd name="connsiteY43" fmla="*/ 359454 h 1288357"/>
              <a:gd name="connsiteX44" fmla="*/ 6356277 w 7774508"/>
              <a:gd name="connsiteY44" fmla="*/ 359454 h 1288357"/>
              <a:gd name="connsiteX45" fmla="*/ 0 w 7774508"/>
              <a:gd name="connsiteY45" fmla="*/ 21355 h 1288357"/>
              <a:gd name="connsiteX46" fmla="*/ 496479 w 7774508"/>
              <a:gd name="connsiteY46" fmla="*/ 21355 h 1288357"/>
              <a:gd name="connsiteX47" fmla="*/ 651295 w 7774508"/>
              <a:gd name="connsiteY47" fmla="*/ 661974 h 1288357"/>
              <a:gd name="connsiteX48" fmla="*/ 688668 w 7774508"/>
              <a:gd name="connsiteY48" fmla="*/ 839922 h 1288357"/>
              <a:gd name="connsiteX49" fmla="*/ 726033 w 7774508"/>
              <a:gd name="connsiteY49" fmla="*/ 661974 h 1288357"/>
              <a:gd name="connsiteX50" fmla="*/ 880849 w 7774508"/>
              <a:gd name="connsiteY50" fmla="*/ 21355 h 1288357"/>
              <a:gd name="connsiteX51" fmla="*/ 1377328 w 7774508"/>
              <a:gd name="connsiteY51" fmla="*/ 21355 h 1288357"/>
              <a:gd name="connsiteX52" fmla="*/ 1377328 w 7774508"/>
              <a:gd name="connsiteY52" fmla="*/ 1266998 h 1288357"/>
              <a:gd name="connsiteX53" fmla="*/ 1058804 w 7774508"/>
              <a:gd name="connsiteY53" fmla="*/ 1266998 h 1288357"/>
              <a:gd name="connsiteX54" fmla="*/ 1058804 w 7774508"/>
              <a:gd name="connsiteY54" fmla="*/ 459108 h 1288357"/>
              <a:gd name="connsiteX55" fmla="*/ 1014312 w 7774508"/>
              <a:gd name="connsiteY55" fmla="*/ 644177 h 1288357"/>
              <a:gd name="connsiteX56" fmla="*/ 848819 w 7774508"/>
              <a:gd name="connsiteY56" fmla="*/ 1266998 h 1288357"/>
              <a:gd name="connsiteX57" fmla="*/ 521396 w 7774508"/>
              <a:gd name="connsiteY57" fmla="*/ 1266998 h 1288357"/>
              <a:gd name="connsiteX58" fmla="*/ 355896 w 7774508"/>
              <a:gd name="connsiteY58" fmla="*/ 644177 h 1288357"/>
              <a:gd name="connsiteX59" fmla="*/ 311412 w 7774508"/>
              <a:gd name="connsiteY59" fmla="*/ 459108 h 1288357"/>
              <a:gd name="connsiteX60" fmla="*/ 311412 w 7774508"/>
              <a:gd name="connsiteY60" fmla="*/ 1266998 h 1288357"/>
              <a:gd name="connsiteX61" fmla="*/ 0 w 7774508"/>
              <a:gd name="connsiteY61" fmla="*/ 1266998 h 1288357"/>
              <a:gd name="connsiteX62" fmla="*/ 3381010 w 7774508"/>
              <a:gd name="connsiteY62" fmla="*/ 1 h 1288357"/>
              <a:gd name="connsiteX63" fmla="*/ 3966467 w 7774508"/>
              <a:gd name="connsiteY63" fmla="*/ 532067 h 1288357"/>
              <a:gd name="connsiteX64" fmla="*/ 3966467 w 7774508"/>
              <a:gd name="connsiteY64" fmla="*/ 756285 h 1288357"/>
              <a:gd name="connsiteX65" fmla="*/ 3381010 w 7774508"/>
              <a:gd name="connsiteY65" fmla="*/ 1288351 h 1288357"/>
              <a:gd name="connsiteX66" fmla="*/ 2795560 w 7774508"/>
              <a:gd name="connsiteY66" fmla="*/ 756285 h 1288357"/>
              <a:gd name="connsiteX67" fmla="*/ 2795560 w 7774508"/>
              <a:gd name="connsiteY67" fmla="*/ 532067 h 1288357"/>
              <a:gd name="connsiteX68" fmla="*/ 3381010 w 7774508"/>
              <a:gd name="connsiteY68" fmla="*/ 1 h 1288357"/>
              <a:gd name="connsiteX69" fmla="*/ 2090894 w 7774508"/>
              <a:gd name="connsiteY69" fmla="*/ 1 h 1288357"/>
              <a:gd name="connsiteX70" fmla="*/ 2676351 w 7774508"/>
              <a:gd name="connsiteY70" fmla="*/ 532067 h 1288357"/>
              <a:gd name="connsiteX71" fmla="*/ 2676351 w 7774508"/>
              <a:gd name="connsiteY71" fmla="*/ 756285 h 1288357"/>
              <a:gd name="connsiteX72" fmla="*/ 2090894 w 7774508"/>
              <a:gd name="connsiteY72" fmla="*/ 1288351 h 1288357"/>
              <a:gd name="connsiteX73" fmla="*/ 1505444 w 7774508"/>
              <a:gd name="connsiteY73" fmla="*/ 756285 h 1288357"/>
              <a:gd name="connsiteX74" fmla="*/ 1505444 w 7774508"/>
              <a:gd name="connsiteY74" fmla="*/ 532067 h 1288357"/>
              <a:gd name="connsiteX75" fmla="*/ 2090894 w 7774508"/>
              <a:gd name="connsiteY75" fmla="*/ 1 h 1288357"/>
              <a:gd name="connsiteX76" fmla="*/ 7258454 w 7774508"/>
              <a:gd name="connsiteY76" fmla="*/ 0 h 1288357"/>
              <a:gd name="connsiteX77" fmla="*/ 7760275 w 7774508"/>
              <a:gd name="connsiteY77" fmla="*/ 391490 h 1288357"/>
              <a:gd name="connsiteX78" fmla="*/ 7760275 w 7774508"/>
              <a:gd name="connsiteY78" fmla="*/ 439539 h 1288357"/>
              <a:gd name="connsiteX79" fmla="*/ 7431067 w 7774508"/>
              <a:gd name="connsiteY79" fmla="*/ 439539 h 1288357"/>
              <a:gd name="connsiteX80" fmla="*/ 7431067 w 7774508"/>
              <a:gd name="connsiteY80" fmla="*/ 398610 h 1288357"/>
              <a:gd name="connsiteX81" fmla="*/ 7258454 w 7774508"/>
              <a:gd name="connsiteY81" fmla="*/ 277603 h 1288357"/>
              <a:gd name="connsiteX82" fmla="*/ 7085848 w 7774508"/>
              <a:gd name="connsiteY82" fmla="*/ 377257 h 1288357"/>
              <a:gd name="connsiteX83" fmla="*/ 7206848 w 7774508"/>
              <a:gd name="connsiteY83" fmla="*/ 476904 h 1288357"/>
              <a:gd name="connsiteX84" fmla="*/ 7429289 w 7774508"/>
              <a:gd name="connsiteY84" fmla="*/ 510719 h 1288357"/>
              <a:gd name="connsiteX85" fmla="*/ 7766024 w 7774508"/>
              <a:gd name="connsiteY85" fmla="*/ 786534 h 1288357"/>
              <a:gd name="connsiteX86" fmla="*/ 7774508 w 7774508"/>
              <a:gd name="connsiteY86" fmla="*/ 879071 h 1288357"/>
              <a:gd name="connsiteX87" fmla="*/ 7765691 w 7774508"/>
              <a:gd name="connsiteY87" fmla="*/ 970739 h 1288357"/>
              <a:gd name="connsiteX88" fmla="*/ 7258454 w 7774508"/>
              <a:gd name="connsiteY88" fmla="*/ 1288357 h 1288357"/>
              <a:gd name="connsiteX89" fmla="*/ 6744184 w 7774508"/>
              <a:gd name="connsiteY89" fmla="*/ 893304 h 1288357"/>
              <a:gd name="connsiteX90" fmla="*/ 6744184 w 7774508"/>
              <a:gd name="connsiteY90" fmla="*/ 838142 h 1288357"/>
              <a:gd name="connsiteX91" fmla="*/ 7073386 w 7774508"/>
              <a:gd name="connsiteY91" fmla="*/ 838142 h 1288357"/>
              <a:gd name="connsiteX92" fmla="*/ 7073386 w 7774508"/>
              <a:gd name="connsiteY92" fmla="*/ 886190 h 1288357"/>
              <a:gd name="connsiteX93" fmla="*/ 7258454 w 7774508"/>
              <a:gd name="connsiteY93" fmla="*/ 1010755 h 1288357"/>
              <a:gd name="connsiteX94" fmla="*/ 7439966 w 7774508"/>
              <a:gd name="connsiteY94" fmla="*/ 907544 h 1288357"/>
              <a:gd name="connsiteX95" fmla="*/ 7311838 w 7774508"/>
              <a:gd name="connsiteY95" fmla="*/ 804333 h 1288357"/>
              <a:gd name="connsiteX96" fmla="*/ 7087626 w 7774508"/>
              <a:gd name="connsiteY96" fmla="*/ 770518 h 1288357"/>
              <a:gd name="connsiteX97" fmla="*/ 6751297 w 7774508"/>
              <a:gd name="connsiteY97" fmla="*/ 405723 h 1288357"/>
              <a:gd name="connsiteX98" fmla="*/ 7258454 w 7774508"/>
              <a:gd name="connsiteY98" fmla="*/ 0 h 1288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774508" h="1288357">
                <a:moveTo>
                  <a:pt x="7774508" y="879070"/>
                </a:moveTo>
                <a:lnTo>
                  <a:pt x="7774508" y="879071"/>
                </a:lnTo>
                <a:lnTo>
                  <a:pt x="7774508" y="879071"/>
                </a:lnTo>
                <a:close/>
                <a:moveTo>
                  <a:pt x="4430897" y="300733"/>
                </a:moveTo>
                <a:lnTo>
                  <a:pt x="4430897" y="987622"/>
                </a:lnTo>
                <a:lnTo>
                  <a:pt x="4594611" y="987622"/>
                </a:lnTo>
                <a:cubicBezTo>
                  <a:pt x="4769003" y="987622"/>
                  <a:pt x="4856195" y="898644"/>
                  <a:pt x="4856195" y="726031"/>
                </a:cubicBezTo>
                <a:lnTo>
                  <a:pt x="4856195" y="562323"/>
                </a:lnTo>
                <a:cubicBezTo>
                  <a:pt x="4856195" y="387932"/>
                  <a:pt x="4769003" y="300733"/>
                  <a:pt x="4594611" y="300733"/>
                </a:cubicBezTo>
                <a:close/>
                <a:moveTo>
                  <a:pt x="3381010" y="275825"/>
                </a:moveTo>
                <a:cubicBezTo>
                  <a:pt x="3229757" y="275825"/>
                  <a:pt x="3137223" y="361239"/>
                  <a:pt x="3137223" y="501815"/>
                </a:cubicBezTo>
                <a:lnTo>
                  <a:pt x="3137223" y="786537"/>
                </a:lnTo>
                <a:cubicBezTo>
                  <a:pt x="3137223" y="925335"/>
                  <a:pt x="3229757" y="1012534"/>
                  <a:pt x="3381010" y="1012534"/>
                </a:cubicBezTo>
                <a:cubicBezTo>
                  <a:pt x="3532264" y="1012534"/>
                  <a:pt x="3624804" y="925335"/>
                  <a:pt x="3624804" y="786537"/>
                </a:cubicBezTo>
                <a:lnTo>
                  <a:pt x="3624804" y="501815"/>
                </a:lnTo>
                <a:cubicBezTo>
                  <a:pt x="3624804" y="361239"/>
                  <a:pt x="3532270" y="275825"/>
                  <a:pt x="3381010" y="275825"/>
                </a:cubicBezTo>
                <a:close/>
                <a:moveTo>
                  <a:pt x="2090894" y="275825"/>
                </a:moveTo>
                <a:cubicBezTo>
                  <a:pt x="1939641" y="275825"/>
                  <a:pt x="1847107" y="361239"/>
                  <a:pt x="1847107" y="501815"/>
                </a:cubicBezTo>
                <a:lnTo>
                  <a:pt x="1847107" y="786537"/>
                </a:lnTo>
                <a:cubicBezTo>
                  <a:pt x="1847107" y="925335"/>
                  <a:pt x="1939641" y="1012534"/>
                  <a:pt x="2090894" y="1012534"/>
                </a:cubicBezTo>
                <a:cubicBezTo>
                  <a:pt x="2242147" y="1012534"/>
                  <a:pt x="2334688" y="925335"/>
                  <a:pt x="2334688" y="786537"/>
                </a:cubicBezTo>
                <a:lnTo>
                  <a:pt x="2334688" y="501815"/>
                </a:lnTo>
                <a:cubicBezTo>
                  <a:pt x="2334688" y="361239"/>
                  <a:pt x="2242154" y="275825"/>
                  <a:pt x="2090894" y="275825"/>
                </a:cubicBezTo>
                <a:close/>
                <a:moveTo>
                  <a:pt x="4092790" y="21359"/>
                </a:moveTo>
                <a:lnTo>
                  <a:pt x="4594611" y="21359"/>
                </a:lnTo>
                <a:cubicBezTo>
                  <a:pt x="4977203" y="21359"/>
                  <a:pt x="5197858" y="222439"/>
                  <a:pt x="5197858" y="567658"/>
                </a:cubicBezTo>
                <a:lnTo>
                  <a:pt x="5197858" y="720696"/>
                </a:lnTo>
                <a:cubicBezTo>
                  <a:pt x="5197858" y="1065916"/>
                  <a:pt x="4977203" y="1267002"/>
                  <a:pt x="4594611" y="1267002"/>
                </a:cubicBezTo>
                <a:lnTo>
                  <a:pt x="4092790" y="1267002"/>
                </a:lnTo>
                <a:close/>
                <a:moveTo>
                  <a:pt x="5094618" y="21356"/>
                </a:moveTo>
                <a:lnTo>
                  <a:pt x="5477210" y="21356"/>
                </a:lnTo>
                <a:lnTo>
                  <a:pt x="5717446" y="412839"/>
                </a:lnTo>
                <a:lnTo>
                  <a:pt x="5955898" y="21356"/>
                </a:lnTo>
                <a:lnTo>
                  <a:pt x="6322472" y="21356"/>
                </a:lnTo>
                <a:lnTo>
                  <a:pt x="5868700" y="718915"/>
                </a:lnTo>
                <a:lnTo>
                  <a:pt x="5868700" y="1267000"/>
                </a:lnTo>
                <a:lnTo>
                  <a:pt x="5548390" y="1267000"/>
                </a:lnTo>
                <a:lnTo>
                  <a:pt x="5548390" y="718915"/>
                </a:lnTo>
                <a:close/>
                <a:moveTo>
                  <a:pt x="6356277" y="21355"/>
                </a:moveTo>
                <a:lnTo>
                  <a:pt x="6694384" y="21355"/>
                </a:lnTo>
                <a:lnTo>
                  <a:pt x="6694384" y="332766"/>
                </a:lnTo>
                <a:lnTo>
                  <a:pt x="6477285" y="624602"/>
                </a:lnTo>
                <a:lnTo>
                  <a:pt x="6404326" y="624602"/>
                </a:lnTo>
                <a:lnTo>
                  <a:pt x="6500417" y="359454"/>
                </a:lnTo>
                <a:lnTo>
                  <a:pt x="6356277" y="359454"/>
                </a:lnTo>
                <a:close/>
                <a:moveTo>
                  <a:pt x="0" y="21355"/>
                </a:moveTo>
                <a:lnTo>
                  <a:pt x="496479" y="21355"/>
                </a:lnTo>
                <a:lnTo>
                  <a:pt x="651295" y="661974"/>
                </a:lnTo>
                <a:lnTo>
                  <a:pt x="688668" y="839922"/>
                </a:lnTo>
                <a:lnTo>
                  <a:pt x="726033" y="661974"/>
                </a:lnTo>
                <a:lnTo>
                  <a:pt x="880849" y="21355"/>
                </a:lnTo>
                <a:lnTo>
                  <a:pt x="1377328" y="21355"/>
                </a:lnTo>
                <a:lnTo>
                  <a:pt x="1377328" y="1266998"/>
                </a:lnTo>
                <a:lnTo>
                  <a:pt x="1058804" y="1266998"/>
                </a:lnTo>
                <a:lnTo>
                  <a:pt x="1058804" y="459108"/>
                </a:lnTo>
                <a:lnTo>
                  <a:pt x="1014312" y="644177"/>
                </a:lnTo>
                <a:lnTo>
                  <a:pt x="848819" y="1266998"/>
                </a:lnTo>
                <a:lnTo>
                  <a:pt x="521396" y="1266998"/>
                </a:lnTo>
                <a:lnTo>
                  <a:pt x="355896" y="644177"/>
                </a:lnTo>
                <a:lnTo>
                  <a:pt x="311412" y="459108"/>
                </a:lnTo>
                <a:lnTo>
                  <a:pt x="311412" y="1266998"/>
                </a:lnTo>
                <a:lnTo>
                  <a:pt x="0" y="1266998"/>
                </a:lnTo>
                <a:close/>
                <a:moveTo>
                  <a:pt x="3381010" y="1"/>
                </a:moveTo>
                <a:cubicBezTo>
                  <a:pt x="3749368" y="1"/>
                  <a:pt x="3966467" y="197524"/>
                  <a:pt x="3966467" y="532067"/>
                </a:cubicBezTo>
                <a:lnTo>
                  <a:pt x="3966467" y="756285"/>
                </a:lnTo>
                <a:cubicBezTo>
                  <a:pt x="3966467" y="1089050"/>
                  <a:pt x="3747590" y="1288351"/>
                  <a:pt x="3381010" y="1288351"/>
                </a:cubicBezTo>
                <a:cubicBezTo>
                  <a:pt x="3012659" y="1288351"/>
                  <a:pt x="2795560" y="1090828"/>
                  <a:pt x="2795560" y="756285"/>
                </a:cubicBezTo>
                <a:lnTo>
                  <a:pt x="2795560" y="532067"/>
                </a:lnTo>
                <a:cubicBezTo>
                  <a:pt x="2795560" y="199302"/>
                  <a:pt x="3014437" y="1"/>
                  <a:pt x="3381010" y="1"/>
                </a:cubicBezTo>
                <a:close/>
                <a:moveTo>
                  <a:pt x="2090894" y="1"/>
                </a:moveTo>
                <a:cubicBezTo>
                  <a:pt x="2459252" y="1"/>
                  <a:pt x="2676351" y="197524"/>
                  <a:pt x="2676351" y="532067"/>
                </a:cubicBezTo>
                <a:lnTo>
                  <a:pt x="2676351" y="756285"/>
                </a:lnTo>
                <a:cubicBezTo>
                  <a:pt x="2676351" y="1089050"/>
                  <a:pt x="2457474" y="1288351"/>
                  <a:pt x="2090894" y="1288351"/>
                </a:cubicBezTo>
                <a:cubicBezTo>
                  <a:pt x="1722543" y="1288351"/>
                  <a:pt x="1505444" y="1090828"/>
                  <a:pt x="1505444" y="756285"/>
                </a:cubicBezTo>
                <a:lnTo>
                  <a:pt x="1505444" y="532067"/>
                </a:lnTo>
                <a:cubicBezTo>
                  <a:pt x="1505444" y="199302"/>
                  <a:pt x="1724321" y="1"/>
                  <a:pt x="2090894" y="1"/>
                </a:cubicBezTo>
                <a:close/>
                <a:moveTo>
                  <a:pt x="7258454" y="0"/>
                </a:moveTo>
                <a:cubicBezTo>
                  <a:pt x="7573428" y="0"/>
                  <a:pt x="7760275" y="145918"/>
                  <a:pt x="7760275" y="391490"/>
                </a:cubicBezTo>
                <a:lnTo>
                  <a:pt x="7760275" y="439539"/>
                </a:lnTo>
                <a:lnTo>
                  <a:pt x="7431067" y="439539"/>
                </a:lnTo>
                <a:lnTo>
                  <a:pt x="7431067" y="398610"/>
                </a:lnTo>
                <a:cubicBezTo>
                  <a:pt x="7431067" y="313189"/>
                  <a:pt x="7379462" y="277603"/>
                  <a:pt x="7258454" y="277603"/>
                </a:cubicBezTo>
                <a:cubicBezTo>
                  <a:pt x="7144567" y="277603"/>
                  <a:pt x="7085848" y="311411"/>
                  <a:pt x="7085848" y="377257"/>
                </a:cubicBezTo>
                <a:cubicBezTo>
                  <a:pt x="7085848" y="450215"/>
                  <a:pt x="7135675" y="466227"/>
                  <a:pt x="7206848" y="476904"/>
                </a:cubicBezTo>
                <a:lnTo>
                  <a:pt x="7429289" y="510719"/>
                </a:lnTo>
                <a:cubicBezTo>
                  <a:pt x="7564754" y="530960"/>
                  <a:pt x="7727463" y="590711"/>
                  <a:pt x="7766024" y="786534"/>
                </a:cubicBezTo>
                <a:lnTo>
                  <a:pt x="7774508" y="879071"/>
                </a:lnTo>
                <a:lnTo>
                  <a:pt x="7765691" y="970739"/>
                </a:lnTo>
                <a:cubicBezTo>
                  <a:pt x="7724794" y="1172549"/>
                  <a:pt x="7543399" y="1288357"/>
                  <a:pt x="7258454" y="1288357"/>
                </a:cubicBezTo>
                <a:cubicBezTo>
                  <a:pt x="6934588" y="1288357"/>
                  <a:pt x="6744184" y="1140654"/>
                  <a:pt x="6744184" y="893304"/>
                </a:cubicBezTo>
                <a:lnTo>
                  <a:pt x="6744184" y="838142"/>
                </a:lnTo>
                <a:lnTo>
                  <a:pt x="7073386" y="838142"/>
                </a:lnTo>
                <a:lnTo>
                  <a:pt x="7073386" y="886190"/>
                </a:lnTo>
                <a:cubicBezTo>
                  <a:pt x="7073386" y="973383"/>
                  <a:pt x="7128555" y="1010755"/>
                  <a:pt x="7258454" y="1010755"/>
                </a:cubicBezTo>
                <a:cubicBezTo>
                  <a:pt x="7377683" y="1010755"/>
                  <a:pt x="7439966" y="975161"/>
                  <a:pt x="7439966" y="907544"/>
                </a:cubicBezTo>
                <a:cubicBezTo>
                  <a:pt x="7439966" y="831022"/>
                  <a:pt x="7388360" y="815010"/>
                  <a:pt x="7311838" y="804333"/>
                </a:cubicBezTo>
                <a:lnTo>
                  <a:pt x="7087626" y="770518"/>
                </a:lnTo>
                <a:cubicBezTo>
                  <a:pt x="6941708" y="749171"/>
                  <a:pt x="6751297" y="674427"/>
                  <a:pt x="6751297" y="405723"/>
                </a:cubicBezTo>
                <a:cubicBezTo>
                  <a:pt x="6751297" y="149481"/>
                  <a:pt x="6938144" y="0"/>
                  <a:pt x="7258454" y="0"/>
                </a:cubicBezTo>
                <a:close/>
              </a:path>
            </a:pathLst>
          </a:custGeom>
          <a:solidFill>
            <a:schemeClr val="tx1"/>
          </a:solidFill>
          <a:ln w="0" cap="flat">
            <a:noFill/>
            <a:prstDash val="solid"/>
            <a:miter/>
          </a:ln>
        </p:spPr>
        <p:txBody>
          <a:bodyPr rtlCol="0" anchor="ctr"/>
          <a:lstStyle/>
          <a:p>
            <a:endParaRPr lang="en-US" dirty="0">
              <a:solidFill>
                <a:schemeClr val="tx1"/>
              </a:solidFill>
            </a:endParaRPr>
          </a:p>
        </p:txBody>
      </p:sp>
      <p:sp>
        <p:nvSpPr>
          <p:cNvPr id="8" name="TextBox 7">
            <a:extLst>
              <a:ext uri="{FF2B5EF4-FFF2-40B4-BE49-F238E27FC236}">
                <a16:creationId xmlns:a16="http://schemas.microsoft.com/office/drawing/2014/main" id="{1CEF67ED-ED2E-CDF7-1EAE-D52C36E824CD}"/>
              </a:ext>
            </a:extLst>
          </p:cNvPr>
          <p:cNvSpPr txBox="1"/>
          <p:nvPr userDrawn="1"/>
        </p:nvSpPr>
        <p:spPr>
          <a:xfrm>
            <a:off x="8391525" y="4781550"/>
            <a:ext cx="3305174" cy="894625"/>
          </a:xfrm>
          <a:prstGeom prst="rect">
            <a:avLst/>
          </a:prstGeom>
          <a:noFill/>
        </p:spPr>
        <p:txBody>
          <a:bodyPr wrap="square" rIns="0" rtlCol="0" anchor="ctr" anchorCtr="0">
            <a:noAutofit/>
          </a:bodyPr>
          <a:lstStyle/>
          <a:p>
            <a:pPr algn="l"/>
            <a:r>
              <a:rPr lang="en-US" sz="1000" dirty="0">
                <a:solidFill>
                  <a:schemeClr val="tx1"/>
                </a:solidFill>
                <a:effectLst/>
                <a:latin typeface="+mn-lt"/>
                <a:ea typeface="Calibri" panose="020F0502020204030204" pitchFamily="34" charset="0"/>
              </a:rPr>
              <a:t>Please attribute information in this document to </a:t>
            </a:r>
            <a:br>
              <a:rPr lang="en-US" sz="1000" dirty="0">
                <a:solidFill>
                  <a:schemeClr val="tx1"/>
                </a:solidFill>
                <a:effectLst/>
                <a:latin typeface="+mn-lt"/>
                <a:ea typeface="Calibri" panose="020F0502020204030204" pitchFamily="34" charset="0"/>
              </a:rPr>
            </a:br>
            <a:r>
              <a:rPr lang="en-US" sz="1000" dirty="0">
                <a:solidFill>
                  <a:schemeClr val="tx1"/>
                </a:solidFill>
                <a:effectLst/>
                <a:latin typeface="+mn-lt"/>
                <a:ea typeface="Calibri" panose="020F0502020204030204" pitchFamily="34" charset="0"/>
              </a:rPr>
              <a:t>Moody’s Analytics, which is a division within Moody’s that is separate from Moody’s Ratings. Accordingly, the viewpoints expressed herein do not reflect those of Moody’s Ratings.</a:t>
            </a:r>
            <a:endParaRPr lang="en-US" sz="1000" dirty="0">
              <a:solidFill>
                <a:schemeClr val="tx1"/>
              </a:solidFill>
              <a:latin typeface="+mn-lt"/>
            </a:endParaRPr>
          </a:p>
        </p:txBody>
      </p:sp>
    </p:spTree>
    <p:extLst>
      <p:ext uri="{BB962C8B-B14F-4D97-AF65-F5344CB8AC3E}">
        <p14:creationId xmlns:p14="http://schemas.microsoft.com/office/powerpoint/2010/main" val="2132714811"/>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A_Economics_Charts">
    <p:bg>
      <p:bgPr>
        <a:solidFill>
          <a:schemeClr val="bg1"/>
        </a:solidFill>
        <a:effectLst/>
      </p:bgPr>
    </p:bg>
    <p:spTree>
      <p:nvGrpSpPr>
        <p:cNvPr id="1" name=""/>
        <p:cNvGrpSpPr/>
        <p:nvPr/>
      </p:nvGrpSpPr>
      <p:grpSpPr>
        <a:xfrm>
          <a:off x="0" y="0"/>
          <a:ext cx="0" cy="0"/>
          <a:chOff x="0" y="0"/>
          <a:chExt cx="0" cy="0"/>
        </a:xfrm>
      </p:grpSpPr>
      <p:sp>
        <p:nvSpPr>
          <p:cNvPr id="12" name="Текст 25">
            <a:extLst>
              <a:ext uri="{FF2B5EF4-FFF2-40B4-BE49-F238E27FC236}">
                <a16:creationId xmlns:a16="http://schemas.microsoft.com/office/drawing/2014/main" id="{FED4BE0E-6D33-4D44-B6CD-89AC5C9FA61D}"/>
              </a:ext>
            </a:extLst>
          </p:cNvPr>
          <p:cNvSpPr>
            <a:spLocks noGrp="1"/>
          </p:cNvSpPr>
          <p:nvPr>
            <p:ph type="body" sz="quarter" idx="31" hasCustomPrompt="1"/>
          </p:nvPr>
        </p:nvSpPr>
        <p:spPr>
          <a:xfrm>
            <a:off x="517525" y="1209675"/>
            <a:ext cx="11169650" cy="530352"/>
          </a:xfrm>
          <a:prstGeom prst="rect">
            <a:avLst/>
          </a:prstGeom>
        </p:spPr>
        <p:txBody>
          <a:bodyPr lIns="0" anchor="ctr" anchorCtr="0"/>
          <a:lstStyle>
            <a:lvl1pPr marL="0" indent="0" algn="l">
              <a:buNone/>
              <a:defRPr sz="1700" b="0" i="0">
                <a:solidFill>
                  <a:schemeClr val="tx1"/>
                </a:solidFill>
                <a:latin typeface="Arial" panose="020B0604020202020204" pitchFamily="34" charset="0"/>
                <a:ea typeface="GT America Regular" pitchFamily="2" charset="0"/>
                <a:cs typeface="Arial" panose="020B0604020202020204" pitchFamily="34" charset="0"/>
              </a:defRPr>
            </a:lvl1pPr>
            <a:lvl2pPr marL="304831" indent="0">
              <a:buNone/>
              <a:defRPr sz="1200">
                <a:latin typeface="+mn-lt"/>
              </a:defRPr>
            </a:lvl2pPr>
            <a:lvl3pPr marL="609661" indent="0">
              <a:buNone/>
              <a:defRPr sz="1200">
                <a:latin typeface="+mn-lt"/>
              </a:defRPr>
            </a:lvl3pPr>
            <a:lvl4pPr marL="914492" indent="0">
              <a:buNone/>
              <a:defRPr sz="1200">
                <a:latin typeface="+mn-lt"/>
              </a:defRPr>
            </a:lvl4pPr>
            <a:lvl5pPr marL="1219322" indent="0">
              <a:buNone/>
              <a:defRPr sz="1200">
                <a:latin typeface="+mn-lt"/>
              </a:defRPr>
            </a:lvl5pPr>
          </a:lstStyle>
          <a:p>
            <a:pPr lvl="0"/>
            <a:r>
              <a:rPr lang="en-US" dirty="0"/>
              <a:t>Unit line goes here</a:t>
            </a:r>
            <a:endParaRPr lang="ru-RU" dirty="0"/>
          </a:p>
        </p:txBody>
      </p:sp>
      <p:sp>
        <p:nvSpPr>
          <p:cNvPr id="11" name="Текст 25">
            <a:extLst>
              <a:ext uri="{FF2B5EF4-FFF2-40B4-BE49-F238E27FC236}">
                <a16:creationId xmlns:a16="http://schemas.microsoft.com/office/drawing/2014/main" id="{A214921C-BB4A-4BB3-9F2D-A11D37919888}"/>
              </a:ext>
            </a:extLst>
          </p:cNvPr>
          <p:cNvSpPr>
            <a:spLocks noGrp="1"/>
          </p:cNvSpPr>
          <p:nvPr>
            <p:ph type="body" sz="quarter" idx="32" hasCustomPrompt="1"/>
          </p:nvPr>
        </p:nvSpPr>
        <p:spPr>
          <a:xfrm>
            <a:off x="516626" y="732349"/>
            <a:ext cx="11182047" cy="449473"/>
          </a:xfrm>
          <a:prstGeom prst="rect">
            <a:avLst/>
          </a:prstGeom>
        </p:spPr>
        <p:txBody>
          <a:bodyPr lIns="0" anchor="ctr" anchorCtr="0"/>
          <a:lstStyle>
            <a:lvl1pPr marL="0" indent="0" algn="l">
              <a:buNone/>
              <a:defRPr sz="2800" b="0" i="0">
                <a:solidFill>
                  <a:schemeClr val="tx2"/>
                </a:solidFill>
                <a:latin typeface="Times New Roman" panose="02020603050405020304" pitchFamily="18" charset="0"/>
              </a:defRPr>
            </a:lvl1pPr>
            <a:lvl2pPr marL="304831" indent="0">
              <a:buNone/>
              <a:defRPr sz="1200">
                <a:latin typeface="+mn-lt"/>
              </a:defRPr>
            </a:lvl2pPr>
            <a:lvl3pPr marL="609661" indent="0">
              <a:buNone/>
              <a:defRPr sz="1200">
                <a:latin typeface="+mn-lt"/>
              </a:defRPr>
            </a:lvl3pPr>
            <a:lvl4pPr marL="914492" indent="0">
              <a:buNone/>
              <a:defRPr sz="1200">
                <a:latin typeface="+mn-lt"/>
              </a:defRPr>
            </a:lvl4pPr>
            <a:lvl5pPr marL="1219322" indent="0">
              <a:buNone/>
              <a:defRPr sz="1200">
                <a:latin typeface="+mn-lt"/>
              </a:defRPr>
            </a:lvl5pPr>
          </a:lstStyle>
          <a:p>
            <a:pPr lvl="0"/>
            <a:r>
              <a:rPr lang="en-US" dirty="0"/>
              <a:t>Title Here One Line Only, Title Case</a:t>
            </a:r>
            <a:endParaRPr lang="ru-RU" dirty="0"/>
          </a:p>
        </p:txBody>
      </p:sp>
    </p:spTree>
    <p:extLst>
      <p:ext uri="{BB962C8B-B14F-4D97-AF65-F5344CB8AC3E}">
        <p14:creationId xmlns:p14="http://schemas.microsoft.com/office/powerpoint/2010/main" val="1754843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A_Economics_Charts">
    <p:bg>
      <p:bgPr>
        <a:solidFill>
          <a:schemeClr val="bg1"/>
        </a:solidFill>
        <a:effectLst/>
      </p:bgPr>
    </p:bg>
    <p:spTree>
      <p:nvGrpSpPr>
        <p:cNvPr id="1" name=""/>
        <p:cNvGrpSpPr/>
        <p:nvPr/>
      </p:nvGrpSpPr>
      <p:grpSpPr>
        <a:xfrm>
          <a:off x="0" y="0"/>
          <a:ext cx="0" cy="0"/>
          <a:chOff x="0" y="0"/>
          <a:chExt cx="0" cy="0"/>
        </a:xfrm>
      </p:grpSpPr>
      <p:sp>
        <p:nvSpPr>
          <p:cNvPr id="12" name="Текст 25">
            <a:extLst>
              <a:ext uri="{FF2B5EF4-FFF2-40B4-BE49-F238E27FC236}">
                <a16:creationId xmlns:a16="http://schemas.microsoft.com/office/drawing/2014/main" id="{FED4BE0E-6D33-4D44-B6CD-89AC5C9FA61D}"/>
              </a:ext>
            </a:extLst>
          </p:cNvPr>
          <p:cNvSpPr>
            <a:spLocks noGrp="1"/>
          </p:cNvSpPr>
          <p:nvPr>
            <p:ph type="body" sz="quarter" idx="31" hasCustomPrompt="1"/>
          </p:nvPr>
        </p:nvSpPr>
        <p:spPr>
          <a:xfrm>
            <a:off x="517525" y="1209675"/>
            <a:ext cx="11169650" cy="530352"/>
          </a:xfrm>
          <a:prstGeom prst="rect">
            <a:avLst/>
          </a:prstGeom>
        </p:spPr>
        <p:txBody>
          <a:bodyPr lIns="0" anchor="ctr" anchorCtr="0"/>
          <a:lstStyle>
            <a:lvl1pPr marL="0" indent="0" algn="l">
              <a:buNone/>
              <a:defRPr sz="1700" b="0" i="0" baseline="0">
                <a:solidFill>
                  <a:schemeClr val="tx1"/>
                </a:solidFill>
                <a:latin typeface="+mn-lt"/>
                <a:ea typeface="GT America Regular" pitchFamily="2" charset="0"/>
                <a:cs typeface="Arial" panose="020B0604020202020204" pitchFamily="34" charset="0"/>
              </a:defRPr>
            </a:lvl1pPr>
            <a:lvl2pPr marL="304831" indent="0">
              <a:buNone/>
              <a:defRPr sz="1200">
                <a:latin typeface="+mn-lt"/>
              </a:defRPr>
            </a:lvl2pPr>
            <a:lvl3pPr marL="609661" indent="0">
              <a:buNone/>
              <a:defRPr sz="1200">
                <a:latin typeface="+mn-lt"/>
              </a:defRPr>
            </a:lvl3pPr>
            <a:lvl4pPr marL="914492" indent="0">
              <a:buNone/>
              <a:defRPr sz="1200">
                <a:latin typeface="+mn-lt"/>
              </a:defRPr>
            </a:lvl4pPr>
            <a:lvl5pPr marL="1219322" indent="0">
              <a:buNone/>
              <a:defRPr sz="1200">
                <a:latin typeface="+mn-lt"/>
              </a:defRPr>
            </a:lvl5pPr>
          </a:lstStyle>
          <a:p>
            <a:pPr lvl="0"/>
            <a:r>
              <a:rPr lang="en-US" dirty="0"/>
              <a:t>Unit line goes here</a:t>
            </a:r>
            <a:endParaRPr lang="ru-RU" dirty="0"/>
          </a:p>
        </p:txBody>
      </p:sp>
      <p:sp>
        <p:nvSpPr>
          <p:cNvPr id="11" name="Текст 25">
            <a:extLst>
              <a:ext uri="{FF2B5EF4-FFF2-40B4-BE49-F238E27FC236}">
                <a16:creationId xmlns:a16="http://schemas.microsoft.com/office/drawing/2014/main" id="{A214921C-BB4A-4BB3-9F2D-A11D37919888}"/>
              </a:ext>
            </a:extLst>
          </p:cNvPr>
          <p:cNvSpPr>
            <a:spLocks noGrp="1"/>
          </p:cNvSpPr>
          <p:nvPr>
            <p:ph type="body" sz="quarter" idx="32" hasCustomPrompt="1"/>
          </p:nvPr>
        </p:nvSpPr>
        <p:spPr>
          <a:xfrm>
            <a:off x="516626" y="732349"/>
            <a:ext cx="11182047" cy="449473"/>
          </a:xfrm>
          <a:prstGeom prst="rect">
            <a:avLst/>
          </a:prstGeom>
        </p:spPr>
        <p:txBody>
          <a:bodyPr lIns="0" anchor="ctr" anchorCtr="0"/>
          <a:lstStyle>
            <a:lvl1pPr marL="0" indent="0" algn="l">
              <a:buNone/>
              <a:defRPr sz="2800" b="0" i="0">
                <a:solidFill>
                  <a:schemeClr val="tx2"/>
                </a:solidFill>
                <a:latin typeface="Times New Roman" panose="02020603050405020304" pitchFamily="18" charset="0"/>
              </a:defRPr>
            </a:lvl1pPr>
            <a:lvl2pPr marL="304831" indent="0">
              <a:buNone/>
              <a:defRPr sz="1200">
                <a:latin typeface="+mn-lt"/>
              </a:defRPr>
            </a:lvl2pPr>
            <a:lvl3pPr marL="609661" indent="0">
              <a:buNone/>
              <a:defRPr sz="1200">
                <a:latin typeface="+mn-lt"/>
              </a:defRPr>
            </a:lvl3pPr>
            <a:lvl4pPr marL="914492" indent="0">
              <a:buNone/>
              <a:defRPr sz="1200">
                <a:latin typeface="+mn-lt"/>
              </a:defRPr>
            </a:lvl4pPr>
            <a:lvl5pPr marL="1219322" indent="0">
              <a:buNone/>
              <a:defRPr sz="1200">
                <a:latin typeface="+mn-lt"/>
              </a:defRPr>
            </a:lvl5pPr>
          </a:lstStyle>
          <a:p>
            <a:pPr lvl="0"/>
            <a:r>
              <a:rPr lang="en-US" dirty="0"/>
              <a:t>Title Here One Line Only, Title Case</a:t>
            </a:r>
            <a:endParaRPr lang="ru-RU" dirty="0"/>
          </a:p>
        </p:txBody>
      </p:sp>
    </p:spTree>
    <p:extLst>
      <p:ext uri="{BB962C8B-B14F-4D97-AF65-F5344CB8AC3E}">
        <p14:creationId xmlns:p14="http://schemas.microsoft.com/office/powerpoint/2010/main" val="12918394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A_Economics_Charts">
    <p:bg>
      <p:bgPr>
        <a:solidFill>
          <a:schemeClr val="bg1"/>
        </a:solidFill>
        <a:effectLst/>
      </p:bgPr>
    </p:bg>
    <p:spTree>
      <p:nvGrpSpPr>
        <p:cNvPr id="1" name=""/>
        <p:cNvGrpSpPr/>
        <p:nvPr/>
      </p:nvGrpSpPr>
      <p:grpSpPr>
        <a:xfrm>
          <a:off x="0" y="0"/>
          <a:ext cx="0" cy="0"/>
          <a:chOff x="0" y="0"/>
          <a:chExt cx="0" cy="0"/>
        </a:xfrm>
      </p:grpSpPr>
      <p:sp>
        <p:nvSpPr>
          <p:cNvPr id="12" name="Текст 25">
            <a:extLst>
              <a:ext uri="{FF2B5EF4-FFF2-40B4-BE49-F238E27FC236}">
                <a16:creationId xmlns:a16="http://schemas.microsoft.com/office/drawing/2014/main" id="{FED4BE0E-6D33-4D44-B6CD-89AC5C9FA61D}"/>
              </a:ext>
            </a:extLst>
          </p:cNvPr>
          <p:cNvSpPr>
            <a:spLocks noGrp="1"/>
          </p:cNvSpPr>
          <p:nvPr>
            <p:ph type="body" sz="quarter" idx="31" hasCustomPrompt="1"/>
          </p:nvPr>
        </p:nvSpPr>
        <p:spPr>
          <a:xfrm>
            <a:off x="517525" y="1209675"/>
            <a:ext cx="11169650" cy="530352"/>
          </a:xfrm>
          <a:prstGeom prst="rect">
            <a:avLst/>
          </a:prstGeom>
        </p:spPr>
        <p:txBody>
          <a:bodyPr lIns="0" anchor="ctr" anchorCtr="0"/>
          <a:lstStyle>
            <a:lvl1pPr marL="0" indent="0" algn="l">
              <a:buNone/>
              <a:defRPr sz="1700" b="0" i="0">
                <a:solidFill>
                  <a:schemeClr val="tx1"/>
                </a:solidFill>
                <a:latin typeface="+mn-lt"/>
                <a:ea typeface="GT America Regular" pitchFamily="2" charset="0"/>
                <a:cs typeface="GT America Regular" pitchFamily="2" charset="0"/>
              </a:defRPr>
            </a:lvl1pPr>
            <a:lvl2pPr marL="304831" indent="0">
              <a:buNone/>
              <a:defRPr sz="1200">
                <a:latin typeface="+mn-lt"/>
              </a:defRPr>
            </a:lvl2pPr>
            <a:lvl3pPr marL="609661" indent="0">
              <a:buNone/>
              <a:defRPr sz="1200">
                <a:latin typeface="+mn-lt"/>
              </a:defRPr>
            </a:lvl3pPr>
            <a:lvl4pPr marL="914492" indent="0">
              <a:buNone/>
              <a:defRPr sz="1200">
                <a:latin typeface="+mn-lt"/>
              </a:defRPr>
            </a:lvl4pPr>
            <a:lvl5pPr marL="1219322" indent="0">
              <a:buNone/>
              <a:defRPr sz="1200">
                <a:latin typeface="+mn-lt"/>
              </a:defRPr>
            </a:lvl5pPr>
          </a:lstStyle>
          <a:p>
            <a:pPr lvl="0"/>
            <a:r>
              <a:rPr lang="en-US"/>
              <a:t>Unit line goes here</a:t>
            </a:r>
            <a:endParaRPr lang="ru-RU"/>
          </a:p>
        </p:txBody>
      </p:sp>
      <p:sp>
        <p:nvSpPr>
          <p:cNvPr id="11" name="Текст 25">
            <a:extLst>
              <a:ext uri="{FF2B5EF4-FFF2-40B4-BE49-F238E27FC236}">
                <a16:creationId xmlns:a16="http://schemas.microsoft.com/office/drawing/2014/main" id="{A214921C-BB4A-4BB3-9F2D-A11D37919888}"/>
              </a:ext>
            </a:extLst>
          </p:cNvPr>
          <p:cNvSpPr>
            <a:spLocks noGrp="1"/>
          </p:cNvSpPr>
          <p:nvPr>
            <p:ph type="body" sz="quarter" idx="32" hasCustomPrompt="1"/>
          </p:nvPr>
        </p:nvSpPr>
        <p:spPr>
          <a:xfrm>
            <a:off x="516626" y="732349"/>
            <a:ext cx="11182047" cy="449473"/>
          </a:xfrm>
          <a:prstGeom prst="rect">
            <a:avLst/>
          </a:prstGeom>
        </p:spPr>
        <p:txBody>
          <a:bodyPr lIns="0" anchor="ctr" anchorCtr="0"/>
          <a:lstStyle>
            <a:lvl1pPr marL="0" indent="0" algn="l">
              <a:buNone/>
              <a:defRPr sz="2800" b="0" i="0">
                <a:solidFill>
                  <a:schemeClr val="tx2"/>
                </a:solidFill>
                <a:latin typeface="+mj-lt"/>
              </a:defRPr>
            </a:lvl1pPr>
            <a:lvl2pPr marL="304831" indent="0">
              <a:buNone/>
              <a:defRPr sz="1200">
                <a:latin typeface="+mn-lt"/>
              </a:defRPr>
            </a:lvl2pPr>
            <a:lvl3pPr marL="609661" indent="0">
              <a:buNone/>
              <a:defRPr sz="1200">
                <a:latin typeface="+mn-lt"/>
              </a:defRPr>
            </a:lvl3pPr>
            <a:lvl4pPr marL="914492" indent="0">
              <a:buNone/>
              <a:defRPr sz="1200">
                <a:latin typeface="+mn-lt"/>
              </a:defRPr>
            </a:lvl4pPr>
            <a:lvl5pPr marL="1219322" indent="0">
              <a:buNone/>
              <a:defRPr sz="1200">
                <a:latin typeface="+mn-lt"/>
              </a:defRPr>
            </a:lvl5pPr>
          </a:lstStyle>
          <a:p>
            <a:pPr lvl="0"/>
            <a:r>
              <a:rPr lang="en-US"/>
              <a:t>Title Here One Line Only, Title Case</a:t>
            </a:r>
            <a:endParaRPr lang="ru-RU"/>
          </a:p>
        </p:txBody>
      </p:sp>
    </p:spTree>
    <p:extLst>
      <p:ext uri="{BB962C8B-B14F-4D97-AF65-F5344CB8AC3E}">
        <p14:creationId xmlns:p14="http://schemas.microsoft.com/office/powerpoint/2010/main" val="10416615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vider 2 - Long title">
    <p:bg>
      <p:bgPr>
        <a:solidFill>
          <a:schemeClr val="bg2"/>
        </a:solidFill>
        <a:effectLst/>
      </p:bgPr>
    </p:bg>
    <p:spTree>
      <p:nvGrpSpPr>
        <p:cNvPr id="1" name=""/>
        <p:cNvGrpSpPr/>
        <p:nvPr/>
      </p:nvGrpSpPr>
      <p:grpSpPr>
        <a:xfrm>
          <a:off x="0" y="0"/>
          <a:ext cx="0" cy="0"/>
          <a:chOff x="0" y="0"/>
          <a:chExt cx="0" cy="0"/>
        </a:xfrm>
      </p:grpSpPr>
      <p:pic>
        <p:nvPicPr>
          <p:cNvPr id="6" name="Picture 5" descr="A blue wavy lines on a black background&#10;&#10;Description automatically generated">
            <a:extLst>
              <a:ext uri="{FF2B5EF4-FFF2-40B4-BE49-F238E27FC236}">
                <a16:creationId xmlns:a16="http://schemas.microsoft.com/office/drawing/2014/main" id="{836C1EA9-D1CD-4494-05CB-C8B04EE4273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hidden">
          <a:xfrm>
            <a:off x="6350" y="-1"/>
            <a:ext cx="12179302" cy="6858000"/>
          </a:xfrm>
          <a:prstGeom prst="rect">
            <a:avLst/>
          </a:prstGeom>
        </p:spPr>
      </p:pic>
      <p:sp>
        <p:nvSpPr>
          <p:cNvPr id="10" name="Text Placeholder 9">
            <a:extLst>
              <a:ext uri="{FF2B5EF4-FFF2-40B4-BE49-F238E27FC236}">
                <a16:creationId xmlns:a16="http://schemas.microsoft.com/office/drawing/2014/main" id="{8C93360C-A88B-AFBB-E304-93661B37F38F}"/>
              </a:ext>
            </a:extLst>
          </p:cNvPr>
          <p:cNvSpPr>
            <a:spLocks noGrp="1"/>
          </p:cNvSpPr>
          <p:nvPr>
            <p:ph type="body" sz="quarter" idx="11" hasCustomPrompt="1"/>
          </p:nvPr>
        </p:nvSpPr>
        <p:spPr>
          <a:xfrm>
            <a:off x="508000" y="2417275"/>
            <a:ext cx="8310563" cy="2843245"/>
          </a:xfrm>
          <a:prstGeom prst="rect">
            <a:avLst/>
          </a:prstGeom>
        </p:spPr>
        <p:txBody>
          <a:bodyPr lIns="0" tIns="0" rIns="0" bIns="0" anchor="b" anchorCtr="0"/>
          <a:lstStyle>
            <a:lvl1pPr marL="0" indent="0">
              <a:buNone/>
              <a:defRPr sz="4800">
                <a:latin typeface="+mj-lt"/>
              </a:defRPr>
            </a:lvl1pPr>
            <a:lvl2pPr marL="304831" indent="0">
              <a:buNone/>
              <a:defRPr/>
            </a:lvl2pPr>
            <a:lvl3pPr marL="609661" indent="0">
              <a:buNone/>
              <a:defRPr/>
            </a:lvl3pPr>
            <a:lvl4pPr marL="914492" indent="0">
              <a:buNone/>
              <a:defRPr/>
            </a:lvl4pPr>
            <a:lvl5pPr marL="1219322" indent="0">
              <a:buNone/>
              <a:defRPr/>
            </a:lvl5pPr>
          </a:lstStyle>
          <a:p>
            <a:pPr lvl="0"/>
            <a:r>
              <a:rPr lang="en-US" dirty="0"/>
              <a:t>Section Title</a:t>
            </a:r>
          </a:p>
        </p:txBody>
      </p:sp>
    </p:spTree>
    <p:extLst>
      <p:ext uri="{BB962C8B-B14F-4D97-AF65-F5344CB8AC3E}">
        <p14:creationId xmlns:p14="http://schemas.microsoft.com/office/powerpoint/2010/main" val="4143568064"/>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le Layout">
    <p:bg>
      <p:bgPr>
        <a:solidFill>
          <a:srgbClr val="0A1264"/>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2B4D3A-80F8-2AB3-D13D-B791F10FFA4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bwMode="hidden">
          <a:xfrm>
            <a:off x="6957" y="0"/>
            <a:ext cx="12188952" cy="6858000"/>
          </a:xfrm>
          <a:prstGeom prst="rect">
            <a:avLst/>
          </a:prstGeom>
        </p:spPr>
      </p:pic>
      <p:sp>
        <p:nvSpPr>
          <p:cNvPr id="4" name="Title 1">
            <a:extLst>
              <a:ext uri="{FF2B5EF4-FFF2-40B4-BE49-F238E27FC236}">
                <a16:creationId xmlns:a16="http://schemas.microsoft.com/office/drawing/2014/main" id="{B65639E5-143A-31EA-A669-483C94FCEF9C}"/>
              </a:ext>
            </a:extLst>
          </p:cNvPr>
          <p:cNvSpPr>
            <a:spLocks noGrp="1"/>
          </p:cNvSpPr>
          <p:nvPr>
            <p:ph type="title"/>
          </p:nvPr>
        </p:nvSpPr>
        <p:spPr>
          <a:xfrm>
            <a:off x="512592" y="3552825"/>
            <a:ext cx="5441950" cy="2179638"/>
          </a:xfrm>
          <a:prstGeom prst="rect">
            <a:avLst/>
          </a:prstGeom>
        </p:spPr>
        <p:txBody>
          <a:bodyPr lIns="0" tIns="0" rIns="0" bIns="0" anchor="b"/>
          <a:lstStyle>
            <a:lvl1pPr>
              <a:defRPr baseline="0">
                <a:solidFill>
                  <a:schemeClr val="bg1"/>
                </a:solidFill>
                <a:latin typeface="Financier Display Semibold" panose="02020703070506060203" pitchFamily="18" charset="0"/>
              </a:defRPr>
            </a:lvl1pPr>
          </a:lstStyle>
          <a:p>
            <a:r>
              <a:rPr lang="en-US"/>
              <a:t>Click to edit Master title style</a:t>
            </a:r>
            <a:endParaRPr lang="en-US" dirty="0"/>
          </a:p>
        </p:txBody>
      </p:sp>
      <p:sp>
        <p:nvSpPr>
          <p:cNvPr id="5" name="Text Placeholder 11">
            <a:extLst>
              <a:ext uri="{FF2B5EF4-FFF2-40B4-BE49-F238E27FC236}">
                <a16:creationId xmlns:a16="http://schemas.microsoft.com/office/drawing/2014/main" id="{A559D87C-9A18-648C-07A9-22ABAE9727B3}"/>
              </a:ext>
            </a:extLst>
          </p:cNvPr>
          <p:cNvSpPr>
            <a:spLocks noGrp="1"/>
          </p:cNvSpPr>
          <p:nvPr>
            <p:ph type="body" sz="quarter" idx="11" hasCustomPrompt="1"/>
          </p:nvPr>
        </p:nvSpPr>
        <p:spPr>
          <a:xfrm>
            <a:off x="3367089" y="6311900"/>
            <a:ext cx="5445126" cy="269875"/>
          </a:xfrm>
          <a:prstGeom prst="rect">
            <a:avLst/>
          </a:prstGeom>
        </p:spPr>
        <p:txBody>
          <a:bodyPr lIns="0" tIns="0" rIns="0" bIns="0" anchor="b">
            <a:noAutofit/>
          </a:bodyPr>
          <a:lstStyle>
            <a:lvl1pPr marL="0" indent="0" algn="l" defTabSz="914400" rtl="0" eaLnBrk="1" latinLnBrk="0" hangingPunct="1">
              <a:buFontTx/>
              <a:buNone/>
              <a:defRPr lang="en-US" sz="2000" b="0" i="0" kern="1200" dirty="0" smtClean="0">
                <a:solidFill>
                  <a:schemeClr val="bg1"/>
                </a:solidFill>
                <a:latin typeface="+mn-lt"/>
                <a:ea typeface="GT America Regular" pitchFamily="2" charset="77"/>
                <a:cs typeface="GT America Regular" pitchFamily="2" charset="77"/>
              </a:defRPr>
            </a:lvl1pPr>
            <a:lvl2pPr>
              <a:defRPr sz="1000"/>
            </a:lvl2pPr>
            <a:lvl3pPr marL="0" indent="0">
              <a:buNone/>
              <a:defRPr sz="1000"/>
            </a:lvl3pPr>
            <a:lvl4pPr marL="0" indent="0">
              <a:defRPr sz="1000"/>
            </a:lvl4pPr>
            <a:lvl5pPr marL="0" indent="0">
              <a:buNone/>
              <a:defRPr sz="1000"/>
            </a:lvl5pPr>
            <a:lvl6pPr marL="0" indent="0">
              <a:defRPr sz="1000"/>
            </a:lvl6pPr>
            <a:lvl7pPr marL="0" indent="0">
              <a:buNone/>
              <a:defRPr sz="1000"/>
            </a:lvl7pPr>
            <a:lvl8pPr marL="0" indent="0">
              <a:defRPr sz="1000"/>
            </a:lvl8pPr>
            <a:lvl9pPr marL="0" indent="0">
              <a:buNone/>
              <a:defRPr sz="1000"/>
            </a:lvl9pPr>
          </a:lstStyle>
          <a:p>
            <a:pPr lvl="0"/>
            <a:r>
              <a:rPr lang="en-US" dirty="0"/>
              <a:t>Title, Moody’s Analytics</a:t>
            </a:r>
          </a:p>
        </p:txBody>
      </p:sp>
      <p:sp>
        <p:nvSpPr>
          <p:cNvPr id="7" name="Text Placeholder 12">
            <a:extLst>
              <a:ext uri="{FF2B5EF4-FFF2-40B4-BE49-F238E27FC236}">
                <a16:creationId xmlns:a16="http://schemas.microsoft.com/office/drawing/2014/main" id="{29F994E5-89AD-58F4-EDAF-9FDB5E0BE4B3}"/>
              </a:ext>
            </a:extLst>
          </p:cNvPr>
          <p:cNvSpPr>
            <a:spLocks noGrp="1"/>
          </p:cNvSpPr>
          <p:nvPr>
            <p:ph type="body" sz="quarter" idx="99" hasCustomPrompt="1"/>
          </p:nvPr>
        </p:nvSpPr>
        <p:spPr>
          <a:xfrm>
            <a:off x="521644" y="6311900"/>
            <a:ext cx="2619375" cy="269875"/>
          </a:xfrm>
          <a:prstGeom prst="rect">
            <a:avLst/>
          </a:prstGeom>
        </p:spPr>
        <p:txBody>
          <a:bodyPr lIns="0" tIns="0" rIns="0" bIns="0" anchor="b">
            <a:noAutofit/>
          </a:bodyPr>
          <a:lstStyle>
            <a:lvl1pPr marL="0" indent="0">
              <a:buFontTx/>
              <a:buNone/>
              <a:defRPr sz="2000" b="0">
                <a:solidFill>
                  <a:schemeClr val="bg1"/>
                </a:solidFill>
                <a:latin typeface="+mn-lt"/>
              </a:defRPr>
            </a:lvl1pPr>
            <a:lvl2pP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Single presenter</a:t>
            </a:r>
          </a:p>
        </p:txBody>
      </p:sp>
      <p:sp>
        <p:nvSpPr>
          <p:cNvPr id="8" name="Text Placeholder 15">
            <a:extLst>
              <a:ext uri="{FF2B5EF4-FFF2-40B4-BE49-F238E27FC236}">
                <a16:creationId xmlns:a16="http://schemas.microsoft.com/office/drawing/2014/main" id="{45C455C1-1A06-87B2-D130-EFAB61BAA3D8}"/>
              </a:ext>
            </a:extLst>
          </p:cNvPr>
          <p:cNvSpPr>
            <a:spLocks noGrp="1"/>
          </p:cNvSpPr>
          <p:nvPr>
            <p:ph type="body" sz="quarter" idx="100" hasCustomPrompt="1"/>
          </p:nvPr>
        </p:nvSpPr>
        <p:spPr>
          <a:xfrm>
            <a:off x="518951" y="2617644"/>
            <a:ext cx="2957494" cy="281478"/>
          </a:xfrm>
          <a:prstGeom prst="rect">
            <a:avLst/>
          </a:prstGeom>
        </p:spPr>
        <p:txBody>
          <a:bodyPr lIns="0" tIns="0" rIns="0" bIns="0">
            <a:noAutofit/>
          </a:bodyPr>
          <a:lstStyle>
            <a:lvl1pPr marL="0" indent="0">
              <a:buFontTx/>
              <a:buNone/>
              <a:defRPr sz="1600">
                <a:solidFill>
                  <a:schemeClr val="bg1"/>
                </a:solidFill>
                <a:latin typeface="GT America Regular" pitchFamily="2" charset="0"/>
                <a:ea typeface="GT America Regular" pitchFamily="2" charset="0"/>
                <a:cs typeface="GT America Regular" pitchFamily="2" charset="0"/>
              </a:defRPr>
            </a:lvl1pPr>
            <a:lvl2pPr marL="285750" indent="-285750">
              <a:buClrTx/>
              <a:buFont typeface="GT America" charset="0"/>
              <a:buChar cha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1</a:t>
            </a:r>
          </a:p>
        </p:txBody>
      </p:sp>
      <p:sp>
        <p:nvSpPr>
          <p:cNvPr id="9" name="Text Placeholder 17">
            <a:extLst>
              <a:ext uri="{FF2B5EF4-FFF2-40B4-BE49-F238E27FC236}">
                <a16:creationId xmlns:a16="http://schemas.microsoft.com/office/drawing/2014/main" id="{4851E424-8C0F-F6FE-15A8-D90E0FF96485}"/>
              </a:ext>
            </a:extLst>
          </p:cNvPr>
          <p:cNvSpPr>
            <a:spLocks noGrp="1"/>
          </p:cNvSpPr>
          <p:nvPr>
            <p:ph type="body" sz="quarter" idx="101" hasCustomPrompt="1"/>
          </p:nvPr>
        </p:nvSpPr>
        <p:spPr>
          <a:xfrm>
            <a:off x="3882639" y="2621721"/>
            <a:ext cx="2953512" cy="286028"/>
          </a:xfrm>
          <a:prstGeom prst="rect">
            <a:avLst/>
          </a:prstGeom>
        </p:spPr>
        <p:txBody>
          <a:bodyPr lIns="0" tIns="0" rIns="0" bIns="0">
            <a:noAutofit/>
          </a:bodyPr>
          <a:lstStyle>
            <a:lvl1pPr marL="0" indent="0">
              <a:buFontTx/>
              <a:buNone/>
              <a:defRPr sz="1600">
                <a:solidFill>
                  <a:schemeClr val="bg1"/>
                </a:solidFill>
                <a:latin typeface="+mn-lt"/>
              </a:defRPr>
            </a:lvl1pPr>
            <a:lvl2pPr marL="284163" indent="-284163">
              <a:buClrTx/>
              <a:buFont typeface="GT America" charset="0"/>
              <a:buChar cha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2</a:t>
            </a:r>
          </a:p>
        </p:txBody>
      </p:sp>
      <p:sp>
        <p:nvSpPr>
          <p:cNvPr id="10" name="Text Placeholder 19">
            <a:extLst>
              <a:ext uri="{FF2B5EF4-FFF2-40B4-BE49-F238E27FC236}">
                <a16:creationId xmlns:a16="http://schemas.microsoft.com/office/drawing/2014/main" id="{D4944C87-E9A4-34D9-8DBE-52BD03784331}"/>
              </a:ext>
            </a:extLst>
          </p:cNvPr>
          <p:cNvSpPr>
            <a:spLocks noGrp="1"/>
          </p:cNvSpPr>
          <p:nvPr>
            <p:ph type="body" sz="quarter" idx="102" hasCustomPrompt="1"/>
          </p:nvPr>
        </p:nvSpPr>
        <p:spPr>
          <a:xfrm>
            <a:off x="7222584" y="2619375"/>
            <a:ext cx="2953512" cy="286028"/>
          </a:xfrm>
          <a:prstGeom prst="rect">
            <a:avLst/>
          </a:prstGeom>
        </p:spPr>
        <p:txBody>
          <a:bodyPr lIns="0" tIns="0" rIns="0" bIns="0">
            <a:noAutofit/>
          </a:bodyPr>
          <a:lstStyle>
            <a:lvl1pPr marL="0" indent="0">
              <a:buFontTx/>
              <a:buNone/>
              <a:defRPr sz="1600" baseline="0">
                <a:solidFill>
                  <a:schemeClr val="bg1"/>
                </a:solidFill>
                <a:latin typeface="+mn-lt"/>
              </a:defRPr>
            </a:lvl1pPr>
            <a:lvl2pPr marL="284163" indent="-284163">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3</a:t>
            </a:r>
          </a:p>
        </p:txBody>
      </p:sp>
      <p:sp>
        <p:nvSpPr>
          <p:cNvPr id="11" name="Freeform 5">
            <a:extLst>
              <a:ext uri="{FF2B5EF4-FFF2-40B4-BE49-F238E27FC236}">
                <a16:creationId xmlns:a16="http://schemas.microsoft.com/office/drawing/2014/main" id="{29AD6920-EA99-75FF-0686-B433AF9BE5CF}"/>
              </a:ext>
            </a:extLst>
          </p:cNvPr>
          <p:cNvSpPr/>
          <p:nvPr userDrawn="1"/>
        </p:nvSpPr>
        <p:spPr bwMode="black">
          <a:xfrm>
            <a:off x="539750" y="545106"/>
            <a:ext cx="2635250" cy="436702"/>
          </a:xfrm>
          <a:custGeom>
            <a:avLst/>
            <a:gdLst>
              <a:gd name="connsiteX0" fmla="*/ 7774508 w 7774508"/>
              <a:gd name="connsiteY0" fmla="*/ 879070 h 1288357"/>
              <a:gd name="connsiteX1" fmla="*/ 7774508 w 7774508"/>
              <a:gd name="connsiteY1" fmla="*/ 879071 h 1288357"/>
              <a:gd name="connsiteX2" fmla="*/ 7774508 w 7774508"/>
              <a:gd name="connsiteY2" fmla="*/ 879071 h 1288357"/>
              <a:gd name="connsiteX3" fmla="*/ 4430897 w 7774508"/>
              <a:gd name="connsiteY3" fmla="*/ 300733 h 1288357"/>
              <a:gd name="connsiteX4" fmla="*/ 4430897 w 7774508"/>
              <a:gd name="connsiteY4" fmla="*/ 987622 h 1288357"/>
              <a:gd name="connsiteX5" fmla="*/ 4594611 w 7774508"/>
              <a:gd name="connsiteY5" fmla="*/ 987622 h 1288357"/>
              <a:gd name="connsiteX6" fmla="*/ 4856195 w 7774508"/>
              <a:gd name="connsiteY6" fmla="*/ 726031 h 1288357"/>
              <a:gd name="connsiteX7" fmla="*/ 4856195 w 7774508"/>
              <a:gd name="connsiteY7" fmla="*/ 562323 h 1288357"/>
              <a:gd name="connsiteX8" fmla="*/ 4594611 w 7774508"/>
              <a:gd name="connsiteY8" fmla="*/ 300733 h 1288357"/>
              <a:gd name="connsiteX9" fmla="*/ 3381010 w 7774508"/>
              <a:gd name="connsiteY9" fmla="*/ 275825 h 1288357"/>
              <a:gd name="connsiteX10" fmla="*/ 3137223 w 7774508"/>
              <a:gd name="connsiteY10" fmla="*/ 501815 h 1288357"/>
              <a:gd name="connsiteX11" fmla="*/ 3137223 w 7774508"/>
              <a:gd name="connsiteY11" fmla="*/ 786537 h 1288357"/>
              <a:gd name="connsiteX12" fmla="*/ 3381010 w 7774508"/>
              <a:gd name="connsiteY12" fmla="*/ 1012534 h 1288357"/>
              <a:gd name="connsiteX13" fmla="*/ 3624804 w 7774508"/>
              <a:gd name="connsiteY13" fmla="*/ 786537 h 1288357"/>
              <a:gd name="connsiteX14" fmla="*/ 3624804 w 7774508"/>
              <a:gd name="connsiteY14" fmla="*/ 501815 h 1288357"/>
              <a:gd name="connsiteX15" fmla="*/ 3381010 w 7774508"/>
              <a:gd name="connsiteY15" fmla="*/ 275825 h 1288357"/>
              <a:gd name="connsiteX16" fmla="*/ 2090894 w 7774508"/>
              <a:gd name="connsiteY16" fmla="*/ 275825 h 1288357"/>
              <a:gd name="connsiteX17" fmla="*/ 1847107 w 7774508"/>
              <a:gd name="connsiteY17" fmla="*/ 501815 h 1288357"/>
              <a:gd name="connsiteX18" fmla="*/ 1847107 w 7774508"/>
              <a:gd name="connsiteY18" fmla="*/ 786537 h 1288357"/>
              <a:gd name="connsiteX19" fmla="*/ 2090894 w 7774508"/>
              <a:gd name="connsiteY19" fmla="*/ 1012534 h 1288357"/>
              <a:gd name="connsiteX20" fmla="*/ 2334688 w 7774508"/>
              <a:gd name="connsiteY20" fmla="*/ 786537 h 1288357"/>
              <a:gd name="connsiteX21" fmla="*/ 2334688 w 7774508"/>
              <a:gd name="connsiteY21" fmla="*/ 501815 h 1288357"/>
              <a:gd name="connsiteX22" fmla="*/ 2090894 w 7774508"/>
              <a:gd name="connsiteY22" fmla="*/ 275825 h 1288357"/>
              <a:gd name="connsiteX23" fmla="*/ 4092790 w 7774508"/>
              <a:gd name="connsiteY23" fmla="*/ 21359 h 1288357"/>
              <a:gd name="connsiteX24" fmla="*/ 4594611 w 7774508"/>
              <a:gd name="connsiteY24" fmla="*/ 21359 h 1288357"/>
              <a:gd name="connsiteX25" fmla="*/ 5197858 w 7774508"/>
              <a:gd name="connsiteY25" fmla="*/ 567658 h 1288357"/>
              <a:gd name="connsiteX26" fmla="*/ 5197858 w 7774508"/>
              <a:gd name="connsiteY26" fmla="*/ 720696 h 1288357"/>
              <a:gd name="connsiteX27" fmla="*/ 4594611 w 7774508"/>
              <a:gd name="connsiteY27" fmla="*/ 1267002 h 1288357"/>
              <a:gd name="connsiteX28" fmla="*/ 4092790 w 7774508"/>
              <a:gd name="connsiteY28" fmla="*/ 1267002 h 1288357"/>
              <a:gd name="connsiteX29" fmla="*/ 5094618 w 7774508"/>
              <a:gd name="connsiteY29" fmla="*/ 21356 h 1288357"/>
              <a:gd name="connsiteX30" fmla="*/ 5477210 w 7774508"/>
              <a:gd name="connsiteY30" fmla="*/ 21356 h 1288357"/>
              <a:gd name="connsiteX31" fmla="*/ 5717446 w 7774508"/>
              <a:gd name="connsiteY31" fmla="*/ 412839 h 1288357"/>
              <a:gd name="connsiteX32" fmla="*/ 5955898 w 7774508"/>
              <a:gd name="connsiteY32" fmla="*/ 21356 h 1288357"/>
              <a:gd name="connsiteX33" fmla="*/ 6322472 w 7774508"/>
              <a:gd name="connsiteY33" fmla="*/ 21356 h 1288357"/>
              <a:gd name="connsiteX34" fmla="*/ 5868700 w 7774508"/>
              <a:gd name="connsiteY34" fmla="*/ 718915 h 1288357"/>
              <a:gd name="connsiteX35" fmla="*/ 5868700 w 7774508"/>
              <a:gd name="connsiteY35" fmla="*/ 1267000 h 1288357"/>
              <a:gd name="connsiteX36" fmla="*/ 5548390 w 7774508"/>
              <a:gd name="connsiteY36" fmla="*/ 1267000 h 1288357"/>
              <a:gd name="connsiteX37" fmla="*/ 5548390 w 7774508"/>
              <a:gd name="connsiteY37" fmla="*/ 718915 h 1288357"/>
              <a:gd name="connsiteX38" fmla="*/ 6356277 w 7774508"/>
              <a:gd name="connsiteY38" fmla="*/ 21355 h 1288357"/>
              <a:gd name="connsiteX39" fmla="*/ 6694384 w 7774508"/>
              <a:gd name="connsiteY39" fmla="*/ 21355 h 1288357"/>
              <a:gd name="connsiteX40" fmla="*/ 6694384 w 7774508"/>
              <a:gd name="connsiteY40" fmla="*/ 332766 h 1288357"/>
              <a:gd name="connsiteX41" fmla="*/ 6477285 w 7774508"/>
              <a:gd name="connsiteY41" fmla="*/ 624602 h 1288357"/>
              <a:gd name="connsiteX42" fmla="*/ 6404326 w 7774508"/>
              <a:gd name="connsiteY42" fmla="*/ 624602 h 1288357"/>
              <a:gd name="connsiteX43" fmla="*/ 6500417 w 7774508"/>
              <a:gd name="connsiteY43" fmla="*/ 359454 h 1288357"/>
              <a:gd name="connsiteX44" fmla="*/ 6356277 w 7774508"/>
              <a:gd name="connsiteY44" fmla="*/ 359454 h 1288357"/>
              <a:gd name="connsiteX45" fmla="*/ 0 w 7774508"/>
              <a:gd name="connsiteY45" fmla="*/ 21355 h 1288357"/>
              <a:gd name="connsiteX46" fmla="*/ 496479 w 7774508"/>
              <a:gd name="connsiteY46" fmla="*/ 21355 h 1288357"/>
              <a:gd name="connsiteX47" fmla="*/ 651295 w 7774508"/>
              <a:gd name="connsiteY47" fmla="*/ 661974 h 1288357"/>
              <a:gd name="connsiteX48" fmla="*/ 688668 w 7774508"/>
              <a:gd name="connsiteY48" fmla="*/ 839922 h 1288357"/>
              <a:gd name="connsiteX49" fmla="*/ 726033 w 7774508"/>
              <a:gd name="connsiteY49" fmla="*/ 661974 h 1288357"/>
              <a:gd name="connsiteX50" fmla="*/ 880849 w 7774508"/>
              <a:gd name="connsiteY50" fmla="*/ 21355 h 1288357"/>
              <a:gd name="connsiteX51" fmla="*/ 1377328 w 7774508"/>
              <a:gd name="connsiteY51" fmla="*/ 21355 h 1288357"/>
              <a:gd name="connsiteX52" fmla="*/ 1377328 w 7774508"/>
              <a:gd name="connsiteY52" fmla="*/ 1266998 h 1288357"/>
              <a:gd name="connsiteX53" fmla="*/ 1058804 w 7774508"/>
              <a:gd name="connsiteY53" fmla="*/ 1266998 h 1288357"/>
              <a:gd name="connsiteX54" fmla="*/ 1058804 w 7774508"/>
              <a:gd name="connsiteY54" fmla="*/ 459108 h 1288357"/>
              <a:gd name="connsiteX55" fmla="*/ 1014312 w 7774508"/>
              <a:gd name="connsiteY55" fmla="*/ 644177 h 1288357"/>
              <a:gd name="connsiteX56" fmla="*/ 848819 w 7774508"/>
              <a:gd name="connsiteY56" fmla="*/ 1266998 h 1288357"/>
              <a:gd name="connsiteX57" fmla="*/ 521396 w 7774508"/>
              <a:gd name="connsiteY57" fmla="*/ 1266998 h 1288357"/>
              <a:gd name="connsiteX58" fmla="*/ 355896 w 7774508"/>
              <a:gd name="connsiteY58" fmla="*/ 644177 h 1288357"/>
              <a:gd name="connsiteX59" fmla="*/ 311412 w 7774508"/>
              <a:gd name="connsiteY59" fmla="*/ 459108 h 1288357"/>
              <a:gd name="connsiteX60" fmla="*/ 311412 w 7774508"/>
              <a:gd name="connsiteY60" fmla="*/ 1266998 h 1288357"/>
              <a:gd name="connsiteX61" fmla="*/ 0 w 7774508"/>
              <a:gd name="connsiteY61" fmla="*/ 1266998 h 1288357"/>
              <a:gd name="connsiteX62" fmla="*/ 3381010 w 7774508"/>
              <a:gd name="connsiteY62" fmla="*/ 1 h 1288357"/>
              <a:gd name="connsiteX63" fmla="*/ 3966467 w 7774508"/>
              <a:gd name="connsiteY63" fmla="*/ 532067 h 1288357"/>
              <a:gd name="connsiteX64" fmla="*/ 3966467 w 7774508"/>
              <a:gd name="connsiteY64" fmla="*/ 756285 h 1288357"/>
              <a:gd name="connsiteX65" fmla="*/ 3381010 w 7774508"/>
              <a:gd name="connsiteY65" fmla="*/ 1288351 h 1288357"/>
              <a:gd name="connsiteX66" fmla="*/ 2795560 w 7774508"/>
              <a:gd name="connsiteY66" fmla="*/ 756285 h 1288357"/>
              <a:gd name="connsiteX67" fmla="*/ 2795560 w 7774508"/>
              <a:gd name="connsiteY67" fmla="*/ 532067 h 1288357"/>
              <a:gd name="connsiteX68" fmla="*/ 3381010 w 7774508"/>
              <a:gd name="connsiteY68" fmla="*/ 1 h 1288357"/>
              <a:gd name="connsiteX69" fmla="*/ 2090894 w 7774508"/>
              <a:gd name="connsiteY69" fmla="*/ 1 h 1288357"/>
              <a:gd name="connsiteX70" fmla="*/ 2676351 w 7774508"/>
              <a:gd name="connsiteY70" fmla="*/ 532067 h 1288357"/>
              <a:gd name="connsiteX71" fmla="*/ 2676351 w 7774508"/>
              <a:gd name="connsiteY71" fmla="*/ 756285 h 1288357"/>
              <a:gd name="connsiteX72" fmla="*/ 2090894 w 7774508"/>
              <a:gd name="connsiteY72" fmla="*/ 1288351 h 1288357"/>
              <a:gd name="connsiteX73" fmla="*/ 1505444 w 7774508"/>
              <a:gd name="connsiteY73" fmla="*/ 756285 h 1288357"/>
              <a:gd name="connsiteX74" fmla="*/ 1505444 w 7774508"/>
              <a:gd name="connsiteY74" fmla="*/ 532067 h 1288357"/>
              <a:gd name="connsiteX75" fmla="*/ 2090894 w 7774508"/>
              <a:gd name="connsiteY75" fmla="*/ 1 h 1288357"/>
              <a:gd name="connsiteX76" fmla="*/ 7258454 w 7774508"/>
              <a:gd name="connsiteY76" fmla="*/ 0 h 1288357"/>
              <a:gd name="connsiteX77" fmla="*/ 7760275 w 7774508"/>
              <a:gd name="connsiteY77" fmla="*/ 391490 h 1288357"/>
              <a:gd name="connsiteX78" fmla="*/ 7760275 w 7774508"/>
              <a:gd name="connsiteY78" fmla="*/ 439539 h 1288357"/>
              <a:gd name="connsiteX79" fmla="*/ 7431067 w 7774508"/>
              <a:gd name="connsiteY79" fmla="*/ 439539 h 1288357"/>
              <a:gd name="connsiteX80" fmla="*/ 7431067 w 7774508"/>
              <a:gd name="connsiteY80" fmla="*/ 398610 h 1288357"/>
              <a:gd name="connsiteX81" fmla="*/ 7258454 w 7774508"/>
              <a:gd name="connsiteY81" fmla="*/ 277603 h 1288357"/>
              <a:gd name="connsiteX82" fmla="*/ 7085848 w 7774508"/>
              <a:gd name="connsiteY82" fmla="*/ 377257 h 1288357"/>
              <a:gd name="connsiteX83" fmla="*/ 7206848 w 7774508"/>
              <a:gd name="connsiteY83" fmla="*/ 476904 h 1288357"/>
              <a:gd name="connsiteX84" fmla="*/ 7429289 w 7774508"/>
              <a:gd name="connsiteY84" fmla="*/ 510719 h 1288357"/>
              <a:gd name="connsiteX85" fmla="*/ 7766024 w 7774508"/>
              <a:gd name="connsiteY85" fmla="*/ 786534 h 1288357"/>
              <a:gd name="connsiteX86" fmla="*/ 7774508 w 7774508"/>
              <a:gd name="connsiteY86" fmla="*/ 879071 h 1288357"/>
              <a:gd name="connsiteX87" fmla="*/ 7765691 w 7774508"/>
              <a:gd name="connsiteY87" fmla="*/ 970739 h 1288357"/>
              <a:gd name="connsiteX88" fmla="*/ 7258454 w 7774508"/>
              <a:gd name="connsiteY88" fmla="*/ 1288357 h 1288357"/>
              <a:gd name="connsiteX89" fmla="*/ 6744184 w 7774508"/>
              <a:gd name="connsiteY89" fmla="*/ 893304 h 1288357"/>
              <a:gd name="connsiteX90" fmla="*/ 6744184 w 7774508"/>
              <a:gd name="connsiteY90" fmla="*/ 838142 h 1288357"/>
              <a:gd name="connsiteX91" fmla="*/ 7073386 w 7774508"/>
              <a:gd name="connsiteY91" fmla="*/ 838142 h 1288357"/>
              <a:gd name="connsiteX92" fmla="*/ 7073386 w 7774508"/>
              <a:gd name="connsiteY92" fmla="*/ 886190 h 1288357"/>
              <a:gd name="connsiteX93" fmla="*/ 7258454 w 7774508"/>
              <a:gd name="connsiteY93" fmla="*/ 1010755 h 1288357"/>
              <a:gd name="connsiteX94" fmla="*/ 7439966 w 7774508"/>
              <a:gd name="connsiteY94" fmla="*/ 907544 h 1288357"/>
              <a:gd name="connsiteX95" fmla="*/ 7311838 w 7774508"/>
              <a:gd name="connsiteY95" fmla="*/ 804333 h 1288357"/>
              <a:gd name="connsiteX96" fmla="*/ 7087626 w 7774508"/>
              <a:gd name="connsiteY96" fmla="*/ 770518 h 1288357"/>
              <a:gd name="connsiteX97" fmla="*/ 6751297 w 7774508"/>
              <a:gd name="connsiteY97" fmla="*/ 405723 h 1288357"/>
              <a:gd name="connsiteX98" fmla="*/ 7258454 w 7774508"/>
              <a:gd name="connsiteY98" fmla="*/ 0 h 1288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774508" h="1288357">
                <a:moveTo>
                  <a:pt x="7774508" y="879070"/>
                </a:moveTo>
                <a:lnTo>
                  <a:pt x="7774508" y="879071"/>
                </a:lnTo>
                <a:lnTo>
                  <a:pt x="7774508" y="879071"/>
                </a:lnTo>
                <a:close/>
                <a:moveTo>
                  <a:pt x="4430897" y="300733"/>
                </a:moveTo>
                <a:lnTo>
                  <a:pt x="4430897" y="987622"/>
                </a:lnTo>
                <a:lnTo>
                  <a:pt x="4594611" y="987622"/>
                </a:lnTo>
                <a:cubicBezTo>
                  <a:pt x="4769003" y="987622"/>
                  <a:pt x="4856195" y="898644"/>
                  <a:pt x="4856195" y="726031"/>
                </a:cubicBezTo>
                <a:lnTo>
                  <a:pt x="4856195" y="562323"/>
                </a:lnTo>
                <a:cubicBezTo>
                  <a:pt x="4856195" y="387932"/>
                  <a:pt x="4769003" y="300733"/>
                  <a:pt x="4594611" y="300733"/>
                </a:cubicBezTo>
                <a:close/>
                <a:moveTo>
                  <a:pt x="3381010" y="275825"/>
                </a:moveTo>
                <a:cubicBezTo>
                  <a:pt x="3229757" y="275825"/>
                  <a:pt x="3137223" y="361239"/>
                  <a:pt x="3137223" y="501815"/>
                </a:cubicBezTo>
                <a:lnTo>
                  <a:pt x="3137223" y="786537"/>
                </a:lnTo>
                <a:cubicBezTo>
                  <a:pt x="3137223" y="925335"/>
                  <a:pt x="3229757" y="1012534"/>
                  <a:pt x="3381010" y="1012534"/>
                </a:cubicBezTo>
                <a:cubicBezTo>
                  <a:pt x="3532264" y="1012534"/>
                  <a:pt x="3624804" y="925335"/>
                  <a:pt x="3624804" y="786537"/>
                </a:cubicBezTo>
                <a:lnTo>
                  <a:pt x="3624804" y="501815"/>
                </a:lnTo>
                <a:cubicBezTo>
                  <a:pt x="3624804" y="361239"/>
                  <a:pt x="3532270" y="275825"/>
                  <a:pt x="3381010" y="275825"/>
                </a:cubicBezTo>
                <a:close/>
                <a:moveTo>
                  <a:pt x="2090894" y="275825"/>
                </a:moveTo>
                <a:cubicBezTo>
                  <a:pt x="1939641" y="275825"/>
                  <a:pt x="1847107" y="361239"/>
                  <a:pt x="1847107" y="501815"/>
                </a:cubicBezTo>
                <a:lnTo>
                  <a:pt x="1847107" y="786537"/>
                </a:lnTo>
                <a:cubicBezTo>
                  <a:pt x="1847107" y="925335"/>
                  <a:pt x="1939641" y="1012534"/>
                  <a:pt x="2090894" y="1012534"/>
                </a:cubicBezTo>
                <a:cubicBezTo>
                  <a:pt x="2242147" y="1012534"/>
                  <a:pt x="2334688" y="925335"/>
                  <a:pt x="2334688" y="786537"/>
                </a:cubicBezTo>
                <a:lnTo>
                  <a:pt x="2334688" y="501815"/>
                </a:lnTo>
                <a:cubicBezTo>
                  <a:pt x="2334688" y="361239"/>
                  <a:pt x="2242154" y="275825"/>
                  <a:pt x="2090894" y="275825"/>
                </a:cubicBezTo>
                <a:close/>
                <a:moveTo>
                  <a:pt x="4092790" y="21359"/>
                </a:moveTo>
                <a:lnTo>
                  <a:pt x="4594611" y="21359"/>
                </a:lnTo>
                <a:cubicBezTo>
                  <a:pt x="4977203" y="21359"/>
                  <a:pt x="5197858" y="222439"/>
                  <a:pt x="5197858" y="567658"/>
                </a:cubicBezTo>
                <a:lnTo>
                  <a:pt x="5197858" y="720696"/>
                </a:lnTo>
                <a:cubicBezTo>
                  <a:pt x="5197858" y="1065916"/>
                  <a:pt x="4977203" y="1267002"/>
                  <a:pt x="4594611" y="1267002"/>
                </a:cubicBezTo>
                <a:lnTo>
                  <a:pt x="4092790" y="1267002"/>
                </a:lnTo>
                <a:close/>
                <a:moveTo>
                  <a:pt x="5094618" y="21356"/>
                </a:moveTo>
                <a:lnTo>
                  <a:pt x="5477210" y="21356"/>
                </a:lnTo>
                <a:lnTo>
                  <a:pt x="5717446" y="412839"/>
                </a:lnTo>
                <a:lnTo>
                  <a:pt x="5955898" y="21356"/>
                </a:lnTo>
                <a:lnTo>
                  <a:pt x="6322472" y="21356"/>
                </a:lnTo>
                <a:lnTo>
                  <a:pt x="5868700" y="718915"/>
                </a:lnTo>
                <a:lnTo>
                  <a:pt x="5868700" y="1267000"/>
                </a:lnTo>
                <a:lnTo>
                  <a:pt x="5548390" y="1267000"/>
                </a:lnTo>
                <a:lnTo>
                  <a:pt x="5548390" y="718915"/>
                </a:lnTo>
                <a:close/>
                <a:moveTo>
                  <a:pt x="6356277" y="21355"/>
                </a:moveTo>
                <a:lnTo>
                  <a:pt x="6694384" y="21355"/>
                </a:lnTo>
                <a:lnTo>
                  <a:pt x="6694384" y="332766"/>
                </a:lnTo>
                <a:lnTo>
                  <a:pt x="6477285" y="624602"/>
                </a:lnTo>
                <a:lnTo>
                  <a:pt x="6404326" y="624602"/>
                </a:lnTo>
                <a:lnTo>
                  <a:pt x="6500417" y="359454"/>
                </a:lnTo>
                <a:lnTo>
                  <a:pt x="6356277" y="359454"/>
                </a:lnTo>
                <a:close/>
                <a:moveTo>
                  <a:pt x="0" y="21355"/>
                </a:moveTo>
                <a:lnTo>
                  <a:pt x="496479" y="21355"/>
                </a:lnTo>
                <a:lnTo>
                  <a:pt x="651295" y="661974"/>
                </a:lnTo>
                <a:lnTo>
                  <a:pt x="688668" y="839922"/>
                </a:lnTo>
                <a:lnTo>
                  <a:pt x="726033" y="661974"/>
                </a:lnTo>
                <a:lnTo>
                  <a:pt x="880849" y="21355"/>
                </a:lnTo>
                <a:lnTo>
                  <a:pt x="1377328" y="21355"/>
                </a:lnTo>
                <a:lnTo>
                  <a:pt x="1377328" y="1266998"/>
                </a:lnTo>
                <a:lnTo>
                  <a:pt x="1058804" y="1266998"/>
                </a:lnTo>
                <a:lnTo>
                  <a:pt x="1058804" y="459108"/>
                </a:lnTo>
                <a:lnTo>
                  <a:pt x="1014312" y="644177"/>
                </a:lnTo>
                <a:lnTo>
                  <a:pt x="848819" y="1266998"/>
                </a:lnTo>
                <a:lnTo>
                  <a:pt x="521396" y="1266998"/>
                </a:lnTo>
                <a:lnTo>
                  <a:pt x="355896" y="644177"/>
                </a:lnTo>
                <a:lnTo>
                  <a:pt x="311412" y="459108"/>
                </a:lnTo>
                <a:lnTo>
                  <a:pt x="311412" y="1266998"/>
                </a:lnTo>
                <a:lnTo>
                  <a:pt x="0" y="1266998"/>
                </a:lnTo>
                <a:close/>
                <a:moveTo>
                  <a:pt x="3381010" y="1"/>
                </a:moveTo>
                <a:cubicBezTo>
                  <a:pt x="3749368" y="1"/>
                  <a:pt x="3966467" y="197524"/>
                  <a:pt x="3966467" y="532067"/>
                </a:cubicBezTo>
                <a:lnTo>
                  <a:pt x="3966467" y="756285"/>
                </a:lnTo>
                <a:cubicBezTo>
                  <a:pt x="3966467" y="1089050"/>
                  <a:pt x="3747590" y="1288351"/>
                  <a:pt x="3381010" y="1288351"/>
                </a:cubicBezTo>
                <a:cubicBezTo>
                  <a:pt x="3012659" y="1288351"/>
                  <a:pt x="2795560" y="1090828"/>
                  <a:pt x="2795560" y="756285"/>
                </a:cubicBezTo>
                <a:lnTo>
                  <a:pt x="2795560" y="532067"/>
                </a:lnTo>
                <a:cubicBezTo>
                  <a:pt x="2795560" y="199302"/>
                  <a:pt x="3014437" y="1"/>
                  <a:pt x="3381010" y="1"/>
                </a:cubicBezTo>
                <a:close/>
                <a:moveTo>
                  <a:pt x="2090894" y="1"/>
                </a:moveTo>
                <a:cubicBezTo>
                  <a:pt x="2459252" y="1"/>
                  <a:pt x="2676351" y="197524"/>
                  <a:pt x="2676351" y="532067"/>
                </a:cubicBezTo>
                <a:lnTo>
                  <a:pt x="2676351" y="756285"/>
                </a:lnTo>
                <a:cubicBezTo>
                  <a:pt x="2676351" y="1089050"/>
                  <a:pt x="2457474" y="1288351"/>
                  <a:pt x="2090894" y="1288351"/>
                </a:cubicBezTo>
                <a:cubicBezTo>
                  <a:pt x="1722543" y="1288351"/>
                  <a:pt x="1505444" y="1090828"/>
                  <a:pt x="1505444" y="756285"/>
                </a:cubicBezTo>
                <a:lnTo>
                  <a:pt x="1505444" y="532067"/>
                </a:lnTo>
                <a:cubicBezTo>
                  <a:pt x="1505444" y="199302"/>
                  <a:pt x="1724321" y="1"/>
                  <a:pt x="2090894" y="1"/>
                </a:cubicBezTo>
                <a:close/>
                <a:moveTo>
                  <a:pt x="7258454" y="0"/>
                </a:moveTo>
                <a:cubicBezTo>
                  <a:pt x="7573428" y="0"/>
                  <a:pt x="7760275" y="145918"/>
                  <a:pt x="7760275" y="391490"/>
                </a:cubicBezTo>
                <a:lnTo>
                  <a:pt x="7760275" y="439539"/>
                </a:lnTo>
                <a:lnTo>
                  <a:pt x="7431067" y="439539"/>
                </a:lnTo>
                <a:lnTo>
                  <a:pt x="7431067" y="398610"/>
                </a:lnTo>
                <a:cubicBezTo>
                  <a:pt x="7431067" y="313189"/>
                  <a:pt x="7379462" y="277603"/>
                  <a:pt x="7258454" y="277603"/>
                </a:cubicBezTo>
                <a:cubicBezTo>
                  <a:pt x="7144567" y="277603"/>
                  <a:pt x="7085848" y="311411"/>
                  <a:pt x="7085848" y="377257"/>
                </a:cubicBezTo>
                <a:cubicBezTo>
                  <a:pt x="7085848" y="450215"/>
                  <a:pt x="7135675" y="466227"/>
                  <a:pt x="7206848" y="476904"/>
                </a:cubicBezTo>
                <a:lnTo>
                  <a:pt x="7429289" y="510719"/>
                </a:lnTo>
                <a:cubicBezTo>
                  <a:pt x="7564754" y="530960"/>
                  <a:pt x="7727463" y="590711"/>
                  <a:pt x="7766024" y="786534"/>
                </a:cubicBezTo>
                <a:lnTo>
                  <a:pt x="7774508" y="879071"/>
                </a:lnTo>
                <a:lnTo>
                  <a:pt x="7765691" y="970739"/>
                </a:lnTo>
                <a:cubicBezTo>
                  <a:pt x="7724794" y="1172549"/>
                  <a:pt x="7543399" y="1288357"/>
                  <a:pt x="7258454" y="1288357"/>
                </a:cubicBezTo>
                <a:cubicBezTo>
                  <a:pt x="6934588" y="1288357"/>
                  <a:pt x="6744184" y="1140654"/>
                  <a:pt x="6744184" y="893304"/>
                </a:cubicBezTo>
                <a:lnTo>
                  <a:pt x="6744184" y="838142"/>
                </a:lnTo>
                <a:lnTo>
                  <a:pt x="7073386" y="838142"/>
                </a:lnTo>
                <a:lnTo>
                  <a:pt x="7073386" y="886190"/>
                </a:lnTo>
                <a:cubicBezTo>
                  <a:pt x="7073386" y="973383"/>
                  <a:pt x="7128555" y="1010755"/>
                  <a:pt x="7258454" y="1010755"/>
                </a:cubicBezTo>
                <a:cubicBezTo>
                  <a:pt x="7377683" y="1010755"/>
                  <a:pt x="7439966" y="975161"/>
                  <a:pt x="7439966" y="907544"/>
                </a:cubicBezTo>
                <a:cubicBezTo>
                  <a:pt x="7439966" y="831022"/>
                  <a:pt x="7388360" y="815010"/>
                  <a:pt x="7311838" y="804333"/>
                </a:cubicBezTo>
                <a:lnTo>
                  <a:pt x="7087626" y="770518"/>
                </a:lnTo>
                <a:cubicBezTo>
                  <a:pt x="6941708" y="749171"/>
                  <a:pt x="6751297" y="674427"/>
                  <a:pt x="6751297" y="405723"/>
                </a:cubicBezTo>
                <a:cubicBezTo>
                  <a:pt x="6751297" y="149481"/>
                  <a:pt x="6938144" y="0"/>
                  <a:pt x="7258454" y="0"/>
                </a:cubicBezTo>
                <a:close/>
              </a:path>
            </a:pathLst>
          </a:custGeom>
          <a:solidFill>
            <a:schemeClr val="bg1"/>
          </a:solidFill>
          <a:ln w="0" cap="flat">
            <a:noFill/>
            <a:prstDash val="solid"/>
            <a:miter/>
          </a:ln>
        </p:spPr>
        <p:txBody>
          <a:bodyPr rtlCol="0" anchor="ctr"/>
          <a:lstStyle/>
          <a:p>
            <a:endParaRPr lang="en-US">
              <a:solidFill>
                <a:schemeClr val="tx1"/>
              </a:solidFill>
            </a:endParaRPr>
          </a:p>
        </p:txBody>
      </p:sp>
      <p:sp>
        <p:nvSpPr>
          <p:cNvPr id="14" name="TextBox 13">
            <a:extLst>
              <a:ext uri="{FF2B5EF4-FFF2-40B4-BE49-F238E27FC236}">
                <a16:creationId xmlns:a16="http://schemas.microsoft.com/office/drawing/2014/main" id="{3FDF193F-9447-647A-44ED-315958B2C0C1}"/>
              </a:ext>
            </a:extLst>
          </p:cNvPr>
          <p:cNvSpPr txBox="1"/>
          <p:nvPr userDrawn="1"/>
        </p:nvSpPr>
        <p:spPr>
          <a:xfrm>
            <a:off x="8919713" y="5305245"/>
            <a:ext cx="2389517" cy="534838"/>
          </a:xfrm>
          <a:prstGeom prst="rect">
            <a:avLst/>
          </a:prstGeom>
          <a:noFill/>
        </p:spPr>
        <p:txBody>
          <a:bodyPr wrap="square" rtlCol="0" anchor="ctr" anchorCtr="0">
            <a:noAutofit/>
          </a:bodyPr>
          <a:lstStyle/>
          <a:p>
            <a:pPr algn="ctr"/>
            <a:endParaRPr lang="en-US" sz="1700" dirty="0">
              <a:solidFill>
                <a:schemeClr val="tx2"/>
              </a:solidFill>
            </a:endParaRPr>
          </a:p>
        </p:txBody>
      </p:sp>
      <p:sp>
        <p:nvSpPr>
          <p:cNvPr id="16" name="Text Placeholder 15">
            <a:extLst>
              <a:ext uri="{FF2B5EF4-FFF2-40B4-BE49-F238E27FC236}">
                <a16:creationId xmlns:a16="http://schemas.microsoft.com/office/drawing/2014/main" id="{D0B79CB2-109E-DF0E-D6BF-6D533FF0C520}"/>
              </a:ext>
            </a:extLst>
          </p:cNvPr>
          <p:cNvSpPr>
            <a:spLocks noGrp="1"/>
          </p:cNvSpPr>
          <p:nvPr>
            <p:ph type="body" sz="quarter" idx="103" hasCustomPrompt="1"/>
          </p:nvPr>
        </p:nvSpPr>
        <p:spPr>
          <a:xfrm>
            <a:off x="8918089" y="6293224"/>
            <a:ext cx="2778610" cy="301214"/>
          </a:xfrm>
          <a:prstGeom prst="rect">
            <a:avLst/>
          </a:prstGeom>
        </p:spPr>
        <p:txBody>
          <a:bodyPr lIns="0" tIns="0" rIns="0" bIns="0" anchor="b" anchorCtr="0"/>
          <a:lstStyle>
            <a:lvl1pPr marL="0" indent="0" algn="r">
              <a:buFontTx/>
              <a:buNone/>
              <a:defRPr sz="2000">
                <a:solidFill>
                  <a:schemeClr val="bg1"/>
                </a:solidFill>
                <a:latin typeface="+mn-lt"/>
              </a:defRPr>
            </a:lvl1pPr>
          </a:lstStyle>
          <a:p>
            <a:pPr lvl="0"/>
            <a:r>
              <a:rPr lang="en-US" dirty="0"/>
              <a:t>Date</a:t>
            </a:r>
          </a:p>
        </p:txBody>
      </p:sp>
      <p:sp>
        <p:nvSpPr>
          <p:cNvPr id="12" name="TextBox 11">
            <a:extLst>
              <a:ext uri="{FF2B5EF4-FFF2-40B4-BE49-F238E27FC236}">
                <a16:creationId xmlns:a16="http://schemas.microsoft.com/office/drawing/2014/main" id="{F667E7A4-8DB2-2A0E-C0E4-179F62E46A93}"/>
              </a:ext>
            </a:extLst>
          </p:cNvPr>
          <p:cNvSpPr txBox="1"/>
          <p:nvPr userDrawn="1"/>
        </p:nvSpPr>
        <p:spPr>
          <a:xfrm>
            <a:off x="8358996" y="4856672"/>
            <a:ext cx="3337704" cy="819503"/>
          </a:xfrm>
          <a:prstGeom prst="rect">
            <a:avLst/>
          </a:prstGeom>
          <a:noFill/>
        </p:spPr>
        <p:txBody>
          <a:bodyPr wrap="square" rtlCol="0" anchor="ctr" anchorCtr="0">
            <a:noAutofit/>
          </a:bodyPr>
          <a:lstStyle/>
          <a:p>
            <a:pPr algn="l"/>
            <a:r>
              <a:rPr lang="en-US" sz="1000" dirty="0">
                <a:solidFill>
                  <a:schemeClr val="bg1"/>
                </a:solidFill>
                <a:effectLst/>
                <a:latin typeface="+mn-lt"/>
                <a:ea typeface="Calibri" panose="020F0502020204030204" pitchFamily="34" charset="0"/>
              </a:rPr>
              <a:t>Please attribute information in this document to </a:t>
            </a:r>
            <a:br>
              <a:rPr lang="en-US" sz="1000" dirty="0">
                <a:solidFill>
                  <a:schemeClr val="bg1"/>
                </a:solidFill>
                <a:effectLst/>
                <a:latin typeface="+mn-lt"/>
                <a:ea typeface="Calibri" panose="020F0502020204030204" pitchFamily="34" charset="0"/>
              </a:rPr>
            </a:br>
            <a:r>
              <a:rPr lang="en-US" sz="1000" dirty="0">
                <a:solidFill>
                  <a:schemeClr val="bg1"/>
                </a:solidFill>
                <a:effectLst/>
                <a:latin typeface="+mn-lt"/>
                <a:ea typeface="Calibri" panose="020F0502020204030204" pitchFamily="34" charset="0"/>
              </a:rPr>
              <a:t>Moody’s Analytics, which is a division within Moody’s that is separate from Moody’s Ratings. Accordingly, the viewpoints expressed herein do not reflect those of Moody’s Ratings.</a:t>
            </a:r>
            <a:endParaRPr lang="en-US" sz="1000" dirty="0">
              <a:solidFill>
                <a:schemeClr val="bg1"/>
              </a:solidFill>
              <a:latin typeface="+mn-lt"/>
            </a:endParaRPr>
          </a:p>
        </p:txBody>
      </p:sp>
    </p:spTree>
    <p:extLst>
      <p:ext uri="{BB962C8B-B14F-4D97-AF65-F5344CB8AC3E}">
        <p14:creationId xmlns:p14="http://schemas.microsoft.com/office/powerpoint/2010/main" val="2939172704"/>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 photo with bullets">
    <p:spTree>
      <p:nvGrpSpPr>
        <p:cNvPr id="1" name=""/>
        <p:cNvGrpSpPr/>
        <p:nvPr/>
      </p:nvGrpSpPr>
      <p:grpSpPr>
        <a:xfrm>
          <a:off x="0" y="0"/>
          <a:ext cx="0" cy="0"/>
          <a:chOff x="0" y="0"/>
          <a:chExt cx="0" cy="0"/>
        </a:xfrm>
      </p:grpSpPr>
      <p:sp>
        <p:nvSpPr>
          <p:cNvPr id="3" name="Picture Placeholder 9">
            <a:extLst>
              <a:ext uri="{FF2B5EF4-FFF2-40B4-BE49-F238E27FC236}">
                <a16:creationId xmlns:a16="http://schemas.microsoft.com/office/drawing/2014/main" id="{EB570F45-7678-C250-36BA-5E3E284993C4}"/>
              </a:ext>
            </a:extLst>
          </p:cNvPr>
          <p:cNvSpPr>
            <a:spLocks noGrp="1"/>
          </p:cNvSpPr>
          <p:nvPr>
            <p:ph type="pic" sz="quarter" idx="13"/>
          </p:nvPr>
        </p:nvSpPr>
        <p:spPr>
          <a:xfrm>
            <a:off x="6194424" y="0"/>
            <a:ext cx="5997575" cy="6858000"/>
          </a:xfrm>
          <a:prstGeom prst="rect">
            <a:avLst/>
          </a:prstGeom>
          <a:solidFill>
            <a:schemeClr val="bg1">
              <a:lumMod val="65000"/>
            </a:schemeClr>
          </a:solidFill>
        </p:spPr>
        <p:txBody>
          <a:bodyPr anchor="ctr"/>
          <a:lstStyle>
            <a:lvl1pPr algn="ctr">
              <a:defRPr>
                <a:solidFill>
                  <a:schemeClr val="bg1"/>
                </a:solidFill>
                <a:latin typeface="Arial" panose="020B0604020202020204" pitchFamily="34" charset="0"/>
              </a:defRPr>
            </a:lvl1pPr>
          </a:lstStyle>
          <a:p>
            <a:r>
              <a:rPr lang="en-US" dirty="0"/>
              <a:t>Click icon to add picture</a:t>
            </a:r>
          </a:p>
        </p:txBody>
      </p:sp>
      <p:sp>
        <p:nvSpPr>
          <p:cNvPr id="4" name="Title 5">
            <a:extLst>
              <a:ext uri="{FF2B5EF4-FFF2-40B4-BE49-F238E27FC236}">
                <a16:creationId xmlns:a16="http://schemas.microsoft.com/office/drawing/2014/main" id="{C2A6A552-EA39-7A1B-A628-E7953A0B0CDC}"/>
              </a:ext>
            </a:extLst>
          </p:cNvPr>
          <p:cNvSpPr>
            <a:spLocks noGrp="1"/>
          </p:cNvSpPr>
          <p:nvPr>
            <p:ph type="title"/>
          </p:nvPr>
        </p:nvSpPr>
        <p:spPr>
          <a:xfrm>
            <a:off x="546893" y="548640"/>
            <a:ext cx="5433538" cy="438785"/>
          </a:xfrm>
          <a:prstGeom prst="rect">
            <a:avLst/>
          </a:prstGeom>
        </p:spPr>
        <p:txBody>
          <a:bodyPr lIns="0" tIns="0" rIns="0" bIns="0"/>
          <a:lstStyle>
            <a:lvl1pPr>
              <a:defRPr>
                <a:latin typeface="Times New Roman" panose="02020603050405020304" pitchFamily="18" charset="0"/>
              </a:defRPr>
            </a:lvl1pPr>
          </a:lstStyle>
          <a:p>
            <a:r>
              <a:rPr lang="en-US" dirty="0"/>
              <a:t>Click to edit Master title</a:t>
            </a:r>
          </a:p>
        </p:txBody>
      </p:sp>
      <p:sp>
        <p:nvSpPr>
          <p:cNvPr id="5" name="Text Placeholder 11">
            <a:extLst>
              <a:ext uri="{FF2B5EF4-FFF2-40B4-BE49-F238E27FC236}">
                <a16:creationId xmlns:a16="http://schemas.microsoft.com/office/drawing/2014/main" id="{63061502-71A8-D8D1-36EC-3CB29A208A66}"/>
              </a:ext>
            </a:extLst>
          </p:cNvPr>
          <p:cNvSpPr>
            <a:spLocks noGrp="1"/>
          </p:cNvSpPr>
          <p:nvPr>
            <p:ph type="body" sz="quarter" idx="23"/>
          </p:nvPr>
        </p:nvSpPr>
        <p:spPr>
          <a:xfrm>
            <a:off x="548640" y="1127125"/>
            <a:ext cx="5442585" cy="292608"/>
          </a:xfrm>
          <a:prstGeom prst="rect">
            <a:avLst/>
          </a:prstGeom>
        </p:spPr>
        <p:txBody>
          <a:bodyPr lIns="0" tIns="0" rIns="0" bIns="0">
            <a:noAutofit/>
          </a:bodyPr>
          <a:lstStyle>
            <a:lvl1pPr marL="0" algn="l" defTabSz="914400" rtl="0" eaLnBrk="1" latinLnBrk="0" hangingPunct="1">
              <a:lnSpc>
                <a:spcPct val="80000"/>
              </a:lnSpc>
              <a:spcBef>
                <a:spcPts val="0"/>
              </a:spcBef>
              <a:spcAft>
                <a:spcPts val="0"/>
              </a:spcAft>
              <a:buNone/>
              <a:defRPr lang="en-US" sz="2400" b="0" i="0" kern="1200" dirty="0" smtClean="0">
                <a:solidFill>
                  <a:schemeClr val="accent1"/>
                </a:solidFill>
                <a:latin typeface="Times New Roman" panose="02020603050405020304" pitchFamily="18" charset="0"/>
                <a:ea typeface="GT America Regular" charset="0"/>
                <a:cs typeface="Arial" panose="020B0604020202020204" pitchFamily="34" charset="0"/>
              </a:defRPr>
            </a:lvl1pPr>
            <a:lvl2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2pPr>
            <a:lvl3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3pPr>
            <a:lvl4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4pPr>
            <a:lvl5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5pPr>
            <a:lvl6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6pPr>
            <a:lvl7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7pPr>
            <a:lvl8pPr marL="0" indent="0" algn="l" defTabSz="914400" rtl="0" eaLnBrk="1" latinLnBrk="0" hangingPunct="1">
              <a:lnSpc>
                <a:spcPct val="80000"/>
              </a:lnSpc>
              <a:spcBef>
                <a:spcPts val="0"/>
              </a:spcBef>
              <a:spcAft>
                <a:spcPts val="0"/>
              </a:spcAft>
              <a:buNone/>
              <a:defRPr lang="en-US" sz="2400" b="0" i="0" kern="1200" dirty="0" smtClean="0">
                <a:solidFill>
                  <a:schemeClr val="accent1"/>
                </a:solidFill>
                <a:latin typeface="+mj-lt"/>
                <a:ea typeface="GT America Regular" charset="0"/>
                <a:cs typeface="GT America Regular" charset="0"/>
              </a:defRPr>
            </a:lvl8pPr>
            <a:lvl9pPr marL="0" indent="0" algn="l" defTabSz="914400" rtl="0" eaLnBrk="1" latinLnBrk="0" hangingPunct="1">
              <a:lnSpc>
                <a:spcPct val="80000"/>
              </a:lnSpc>
              <a:spcBef>
                <a:spcPts val="0"/>
              </a:spcBef>
              <a:spcAft>
                <a:spcPts val="0"/>
              </a:spcAft>
              <a:buNone/>
              <a:defRPr lang="en-US" sz="2400" b="0" i="0" kern="1200" dirty="0">
                <a:solidFill>
                  <a:schemeClr val="accent1"/>
                </a:solidFill>
                <a:latin typeface="+mj-lt"/>
                <a:ea typeface="GT America Regular" charset="0"/>
                <a:cs typeface="GT America Regular" charset="0"/>
              </a:defRPr>
            </a:lvl9pPr>
          </a:lstStyle>
          <a:p>
            <a:pPr lvl="0"/>
            <a:r>
              <a:rPr lang="en-US" dirty="0"/>
              <a:t>Click to edit Master text</a:t>
            </a:r>
          </a:p>
        </p:txBody>
      </p:sp>
      <p:sp>
        <p:nvSpPr>
          <p:cNvPr id="7" name="Text Placeholder 33">
            <a:extLst>
              <a:ext uri="{FF2B5EF4-FFF2-40B4-BE49-F238E27FC236}">
                <a16:creationId xmlns:a16="http://schemas.microsoft.com/office/drawing/2014/main" id="{FF5A25CC-342A-AEEA-1062-178F04D8841D}"/>
              </a:ext>
            </a:extLst>
          </p:cNvPr>
          <p:cNvSpPr>
            <a:spLocks noGrp="1"/>
          </p:cNvSpPr>
          <p:nvPr>
            <p:ph type="body" sz="quarter" idx="29"/>
          </p:nvPr>
        </p:nvSpPr>
        <p:spPr>
          <a:xfrm>
            <a:off x="539750" y="1849437"/>
            <a:ext cx="5443537" cy="296861"/>
          </a:xfrm>
          <a:prstGeom prst="rect">
            <a:avLst/>
          </a:prstGeom>
        </p:spPr>
        <p:txBody>
          <a:bodyPr lIns="0" tIns="0" rIns="0" bIns="0">
            <a:noAutofit/>
          </a:bodyPr>
          <a:lstStyle>
            <a:lvl1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Times New Roman" panose="02020603050405020304" pitchFamily="18" charset="0"/>
                <a:ea typeface="GT America Regular" charset="0"/>
                <a:cs typeface="Arial" panose="020B0604020202020204" pitchFamily="34" charset="0"/>
              </a:defRPr>
            </a:lvl1pPr>
            <a:lvl2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2pPr>
            <a:lvl3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3pPr>
            <a:lvl4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4pPr>
            <a:lvl5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5pPr>
            <a:lvl6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6pPr>
            <a:lvl7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7pPr>
            <a:lvl8pPr marL="0" indent="0" algn="l" defTabSz="914400" rtl="0" eaLnBrk="1" latinLnBrk="0" hangingPunct="1">
              <a:lnSpc>
                <a:spcPct val="101000"/>
              </a:lnSpc>
              <a:spcBef>
                <a:spcPts val="0"/>
              </a:spcBef>
              <a:spcAft>
                <a:spcPts val="600"/>
              </a:spcAft>
              <a:buNone/>
              <a:defRPr lang="en-US" sz="2000" b="0" i="0" kern="1200" dirty="0" smtClean="0">
                <a:solidFill>
                  <a:schemeClr val="tx2"/>
                </a:solidFill>
                <a:latin typeface="+mj-lt"/>
                <a:ea typeface="GT America Regular" charset="0"/>
                <a:cs typeface="GT America Regular" charset="0"/>
              </a:defRPr>
            </a:lvl8pPr>
            <a:lvl9pPr marL="0" indent="0" algn="l" defTabSz="914400" rtl="0" eaLnBrk="1" latinLnBrk="0" hangingPunct="1">
              <a:lnSpc>
                <a:spcPct val="101000"/>
              </a:lnSpc>
              <a:spcBef>
                <a:spcPts val="0"/>
              </a:spcBef>
              <a:spcAft>
                <a:spcPts val="600"/>
              </a:spcAft>
              <a:buNone/>
              <a:defRPr lang="en-US" sz="2000" b="0" i="0" kern="1200" dirty="0">
                <a:solidFill>
                  <a:schemeClr val="tx2"/>
                </a:solidFill>
                <a:latin typeface="+mj-lt"/>
                <a:ea typeface="GT America Regular" charset="0"/>
                <a:cs typeface="GT America Regular" charset="0"/>
              </a:defRPr>
            </a:lvl9pPr>
          </a:lstStyle>
          <a:p>
            <a:pPr lvl="0"/>
            <a:r>
              <a:rPr lang="en-US" dirty="0"/>
              <a:t>Click to edit Master text</a:t>
            </a:r>
          </a:p>
        </p:txBody>
      </p:sp>
      <p:sp>
        <p:nvSpPr>
          <p:cNvPr id="2" name="Текст 13">
            <a:extLst>
              <a:ext uri="{FF2B5EF4-FFF2-40B4-BE49-F238E27FC236}">
                <a16:creationId xmlns:a16="http://schemas.microsoft.com/office/drawing/2014/main" id="{F11CC840-FFD4-6EB3-95AB-687AE4E27CC8}"/>
              </a:ext>
            </a:extLst>
          </p:cNvPr>
          <p:cNvSpPr txBox="1">
            <a:spLocks/>
          </p:cNvSpPr>
          <p:nvPr userDrawn="1"/>
        </p:nvSpPr>
        <p:spPr>
          <a:xfrm>
            <a:off x="508000" y="6426932"/>
            <a:ext cx="1093496" cy="215407"/>
          </a:xfrm>
          <a:prstGeom prst="rect">
            <a:avLst/>
          </a:prstGeom>
        </p:spPr>
        <p:txBody>
          <a:bodyPr lIns="0" tIns="0" rIns="0" bIns="0" anchor="ctr"/>
          <a:lstStyle>
            <a:lvl1pPr marL="0" indent="0" algn="l" defTabSz="1371874" rtl="0" eaLnBrk="1" latinLnBrk="0" hangingPunct="1">
              <a:lnSpc>
                <a:spcPct val="120000"/>
              </a:lnSpc>
              <a:spcBef>
                <a:spcPts val="1800"/>
              </a:spcBef>
              <a:buClr>
                <a:srgbClr val="FFB133"/>
              </a:buClr>
              <a:buFont typeface="Arial" panose="020B0604020202020204" pitchFamily="34" charset="0"/>
              <a:buNone/>
              <a:defRPr sz="3001" b="0" i="0" kern="1200">
                <a:solidFill>
                  <a:schemeClr val="tx1"/>
                </a:solidFill>
                <a:latin typeface="+mj-lt"/>
                <a:ea typeface="DA_FuturaPT Book" panose="020B0502020204020303" pitchFamily="34" charset="0"/>
                <a:cs typeface="+mn-cs"/>
              </a:defRPr>
            </a:lvl1pPr>
            <a:lvl2pPr marL="914583" indent="-457291" algn="l" defTabSz="1371874" rtl="0" eaLnBrk="1" latinLnBrk="0" hangingPunct="1">
              <a:lnSpc>
                <a:spcPct val="120000"/>
              </a:lnSpc>
              <a:spcBef>
                <a:spcPts val="1800"/>
              </a:spcBef>
              <a:buClr>
                <a:srgbClr val="FFB133"/>
              </a:buClr>
              <a:buFont typeface="Open Sans" panose="020B0606030504020204" pitchFamily="34" charset="0"/>
              <a:buChar char="−"/>
              <a:defRPr sz="2801" b="0" i="0" kern="1200">
                <a:solidFill>
                  <a:schemeClr val="tx1"/>
                </a:solidFill>
                <a:latin typeface="+mj-lt"/>
                <a:ea typeface="DA_FuturaPT Book" panose="020B0502020204020303" pitchFamily="34" charset="0"/>
                <a:cs typeface="+mn-cs"/>
              </a:defRPr>
            </a:lvl2pPr>
            <a:lvl3pPr marL="1371874" indent="-457291" algn="l" defTabSz="1371874" rtl="0" eaLnBrk="1" latinLnBrk="0" hangingPunct="1">
              <a:lnSpc>
                <a:spcPct val="120000"/>
              </a:lnSpc>
              <a:spcBef>
                <a:spcPts val="1800"/>
              </a:spcBef>
              <a:buClr>
                <a:srgbClr val="FFB133"/>
              </a:buClr>
              <a:buFont typeface="Arial" panose="020B0604020202020204" pitchFamily="34" charset="0"/>
              <a:buChar char="•"/>
              <a:defRPr sz="2400" b="0" i="0" kern="1200">
                <a:solidFill>
                  <a:schemeClr val="tx1"/>
                </a:solidFill>
                <a:latin typeface="+mj-lt"/>
                <a:ea typeface="DA_FuturaPT Book" panose="020B0502020204020303" pitchFamily="34" charset="0"/>
                <a:cs typeface="+mn-cs"/>
              </a:defRPr>
            </a:lvl3pPr>
            <a:lvl4pPr marL="1829166" indent="-457291" algn="l" defTabSz="1371874" rtl="0" eaLnBrk="1" latinLnBrk="0" hangingPunct="1">
              <a:lnSpc>
                <a:spcPct val="120000"/>
              </a:lnSpc>
              <a:spcBef>
                <a:spcPts val="1800"/>
              </a:spcBef>
              <a:buClr>
                <a:srgbClr val="FFB133"/>
              </a:buClr>
              <a:buFont typeface="Open Sans" panose="020B0606030504020204" pitchFamily="34" charset="0"/>
              <a:buChar char="−"/>
              <a:defRPr sz="2200" b="0" i="0" kern="1200">
                <a:solidFill>
                  <a:schemeClr val="tx1"/>
                </a:solidFill>
                <a:latin typeface="+mj-lt"/>
                <a:ea typeface="DA_FuturaPT Book" panose="020B0502020204020303" pitchFamily="34" charset="0"/>
                <a:cs typeface="+mn-cs"/>
              </a:defRPr>
            </a:lvl4pPr>
            <a:lvl5pPr marL="15875" indent="0" algn="l" defTabSz="1371874" rtl="0" eaLnBrk="1" latinLnBrk="0" hangingPunct="1">
              <a:lnSpc>
                <a:spcPct val="120000"/>
              </a:lnSpc>
              <a:spcBef>
                <a:spcPts val="1800"/>
              </a:spcBef>
              <a:buClr>
                <a:srgbClr val="FFB133"/>
              </a:buClr>
              <a:buFont typeface="Arial" panose="020B0604020202020204" pitchFamily="34" charset="0"/>
              <a:buNone/>
              <a:tabLst>
                <a:tab pos="9490075" algn="l"/>
              </a:tabLst>
              <a:defRPr sz="1500" b="0" i="0" kern="1200">
                <a:solidFill>
                  <a:srgbClr val="444444"/>
                </a:solidFill>
                <a:latin typeface="+mj-lt"/>
                <a:ea typeface="DA_FuturaPT Book" panose="020B0502020204020303" pitchFamily="34" charset="0"/>
                <a:cs typeface="+mn-cs"/>
              </a:defRPr>
            </a:lvl5pPr>
            <a:lvl6pPr marL="3772654"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6pPr>
            <a:lvl7pPr marL="4458592"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7pPr>
            <a:lvl8pPr marL="5144529"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8pPr>
            <a:lvl9pPr marL="5830466"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9pPr>
          </a:lstStyle>
          <a:p>
            <a:pPr lvl="4"/>
            <a:r>
              <a:rPr lang="en" sz="1000" b="0" i="0" dirty="0">
                <a:solidFill>
                  <a:srgbClr val="646769"/>
                </a:solidFill>
                <a:effectLst/>
                <a:latin typeface="+mn-lt"/>
                <a:ea typeface="GT America Regular" pitchFamily="2" charset="0"/>
                <a:cs typeface="GT America Regular" pitchFamily="2" charset="0"/>
              </a:rPr>
              <a:t>Moody’s Analytics</a:t>
            </a:r>
            <a:endParaRPr lang="ru-UA" sz="1000" b="0" i="0" dirty="0">
              <a:solidFill>
                <a:srgbClr val="646769"/>
              </a:solidFill>
              <a:latin typeface="+mn-lt"/>
              <a:ea typeface="GT America Regular" pitchFamily="2" charset="0"/>
              <a:cs typeface="GT America Regular" pitchFamily="2" charset="0"/>
            </a:endParaRPr>
          </a:p>
        </p:txBody>
      </p:sp>
      <p:sp>
        <p:nvSpPr>
          <p:cNvPr id="6" name="Текст 13">
            <a:extLst>
              <a:ext uri="{FF2B5EF4-FFF2-40B4-BE49-F238E27FC236}">
                <a16:creationId xmlns:a16="http://schemas.microsoft.com/office/drawing/2014/main" id="{62DFB6AF-8C3A-043C-3622-5273A12C9136}"/>
              </a:ext>
            </a:extLst>
          </p:cNvPr>
          <p:cNvSpPr txBox="1">
            <a:spLocks/>
          </p:cNvSpPr>
          <p:nvPr userDrawn="1"/>
        </p:nvSpPr>
        <p:spPr>
          <a:xfrm>
            <a:off x="11188453" y="6424402"/>
            <a:ext cx="512565" cy="203859"/>
          </a:xfrm>
          <a:prstGeom prst="rect">
            <a:avLst/>
          </a:prstGeom>
        </p:spPr>
        <p:txBody>
          <a:bodyPr lIns="0" tIns="0" rIns="0" bIns="0" anchor="ctr"/>
          <a:lstStyle>
            <a:lvl1pPr marL="0" indent="0" algn="l" defTabSz="1371874" rtl="0" eaLnBrk="1" latinLnBrk="0" hangingPunct="1">
              <a:lnSpc>
                <a:spcPct val="120000"/>
              </a:lnSpc>
              <a:spcBef>
                <a:spcPts val="1800"/>
              </a:spcBef>
              <a:buClr>
                <a:srgbClr val="FFB133"/>
              </a:buClr>
              <a:buFont typeface="Arial" panose="020B0604020202020204" pitchFamily="34" charset="0"/>
              <a:buNone/>
              <a:defRPr sz="3001" b="0" i="0" kern="1200">
                <a:solidFill>
                  <a:schemeClr val="tx1"/>
                </a:solidFill>
                <a:latin typeface="+mj-lt"/>
                <a:ea typeface="DA_FuturaPT Book" panose="020B0502020204020303" pitchFamily="34" charset="0"/>
                <a:cs typeface="+mn-cs"/>
              </a:defRPr>
            </a:lvl1pPr>
            <a:lvl2pPr marL="914583" indent="-457291" algn="l" defTabSz="1371874" rtl="0" eaLnBrk="1" latinLnBrk="0" hangingPunct="1">
              <a:lnSpc>
                <a:spcPct val="120000"/>
              </a:lnSpc>
              <a:spcBef>
                <a:spcPts val="1800"/>
              </a:spcBef>
              <a:buClr>
                <a:srgbClr val="FFB133"/>
              </a:buClr>
              <a:buFont typeface="Open Sans" panose="020B0606030504020204" pitchFamily="34" charset="0"/>
              <a:buChar char="−"/>
              <a:defRPr sz="2801" b="0" i="0" kern="1200">
                <a:solidFill>
                  <a:schemeClr val="tx1"/>
                </a:solidFill>
                <a:latin typeface="+mj-lt"/>
                <a:ea typeface="DA_FuturaPT Book" panose="020B0502020204020303" pitchFamily="34" charset="0"/>
                <a:cs typeface="+mn-cs"/>
              </a:defRPr>
            </a:lvl2pPr>
            <a:lvl3pPr marL="1371874" indent="-457291" algn="l" defTabSz="1371874" rtl="0" eaLnBrk="1" latinLnBrk="0" hangingPunct="1">
              <a:lnSpc>
                <a:spcPct val="120000"/>
              </a:lnSpc>
              <a:spcBef>
                <a:spcPts val="1800"/>
              </a:spcBef>
              <a:buClr>
                <a:srgbClr val="FFB133"/>
              </a:buClr>
              <a:buFont typeface="Arial" panose="020B0604020202020204" pitchFamily="34" charset="0"/>
              <a:buChar char="•"/>
              <a:defRPr sz="2400" b="0" i="0" kern="1200">
                <a:solidFill>
                  <a:schemeClr val="tx1"/>
                </a:solidFill>
                <a:latin typeface="+mj-lt"/>
                <a:ea typeface="DA_FuturaPT Book" panose="020B0502020204020303" pitchFamily="34" charset="0"/>
                <a:cs typeface="+mn-cs"/>
              </a:defRPr>
            </a:lvl3pPr>
            <a:lvl4pPr marL="1829166" indent="-457291" algn="l" defTabSz="1371874" rtl="0" eaLnBrk="1" latinLnBrk="0" hangingPunct="1">
              <a:lnSpc>
                <a:spcPct val="120000"/>
              </a:lnSpc>
              <a:spcBef>
                <a:spcPts val="1800"/>
              </a:spcBef>
              <a:buClr>
                <a:srgbClr val="FFB133"/>
              </a:buClr>
              <a:buFont typeface="Open Sans" panose="020B0606030504020204" pitchFamily="34" charset="0"/>
              <a:buChar char="−"/>
              <a:defRPr sz="2200" b="0" i="0" kern="1200">
                <a:solidFill>
                  <a:schemeClr val="tx1"/>
                </a:solidFill>
                <a:latin typeface="+mj-lt"/>
                <a:ea typeface="DA_FuturaPT Book" panose="020B0502020204020303" pitchFamily="34" charset="0"/>
                <a:cs typeface="+mn-cs"/>
              </a:defRPr>
            </a:lvl4pPr>
            <a:lvl5pPr marL="15875" indent="0" algn="l" defTabSz="1371874" rtl="0" eaLnBrk="1" latinLnBrk="0" hangingPunct="1">
              <a:lnSpc>
                <a:spcPct val="120000"/>
              </a:lnSpc>
              <a:spcBef>
                <a:spcPts val="1800"/>
              </a:spcBef>
              <a:buClr>
                <a:srgbClr val="FFB133"/>
              </a:buClr>
              <a:buFont typeface="Arial" panose="020B0604020202020204" pitchFamily="34" charset="0"/>
              <a:buNone/>
              <a:tabLst>
                <a:tab pos="9490075" algn="l"/>
              </a:tabLst>
              <a:defRPr sz="1500" b="0" i="0" kern="1200">
                <a:solidFill>
                  <a:srgbClr val="444444"/>
                </a:solidFill>
                <a:latin typeface="+mj-lt"/>
                <a:ea typeface="DA_FuturaPT Book" panose="020B0502020204020303" pitchFamily="34" charset="0"/>
                <a:cs typeface="+mn-cs"/>
              </a:defRPr>
            </a:lvl5pPr>
            <a:lvl6pPr marL="3772654"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6pPr>
            <a:lvl7pPr marL="4458592"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7pPr>
            <a:lvl8pPr marL="5144529"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8pPr>
            <a:lvl9pPr marL="5830466"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9pPr>
          </a:lstStyle>
          <a:p>
            <a:pPr lvl="4" algn="r"/>
            <a:fld id="{B5690980-D924-412B-AF43-A6C31970E1EB}" type="slidenum">
              <a:rPr lang="en" sz="1000" b="0" i="0" smtClean="0">
                <a:solidFill>
                  <a:schemeClr val="bg2"/>
                </a:solidFill>
                <a:effectLst/>
                <a:latin typeface="+mn-lt"/>
                <a:ea typeface="GT America Regular" pitchFamily="2" charset="0"/>
                <a:cs typeface="GT America Regular" pitchFamily="2" charset="0"/>
              </a:rPr>
              <a:t>‹#›</a:t>
            </a:fld>
            <a:endParaRPr lang="ru-UA" sz="1000" b="0" i="0">
              <a:solidFill>
                <a:schemeClr val="bg2"/>
              </a:solidFill>
              <a:latin typeface="+mn-lt"/>
              <a:ea typeface="GT America Regular" pitchFamily="2" charset="0"/>
              <a:cs typeface="GT America Regular" pitchFamily="2" charset="0"/>
            </a:endParaRPr>
          </a:p>
        </p:txBody>
      </p:sp>
    </p:spTree>
    <p:extLst>
      <p:ext uri="{BB962C8B-B14F-4D97-AF65-F5344CB8AC3E}">
        <p14:creationId xmlns:p14="http://schemas.microsoft.com/office/powerpoint/2010/main" val="32218538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Back Cover 1">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1EEAED-6518-D31F-3554-6E3C5EAEE9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bwMode="hidden">
          <a:xfrm>
            <a:off x="6957" y="0"/>
            <a:ext cx="12188952" cy="6858000"/>
          </a:xfrm>
          <a:prstGeom prst="rect">
            <a:avLst/>
          </a:prstGeom>
        </p:spPr>
      </p:pic>
      <p:sp>
        <p:nvSpPr>
          <p:cNvPr id="2" name="Title 1">
            <a:extLst>
              <a:ext uri="{FF2B5EF4-FFF2-40B4-BE49-F238E27FC236}">
                <a16:creationId xmlns:a16="http://schemas.microsoft.com/office/drawing/2014/main" id="{33F04150-992C-F011-69D3-7F4A3F6FF433}"/>
              </a:ext>
            </a:extLst>
          </p:cNvPr>
          <p:cNvSpPr>
            <a:spLocks noGrp="1"/>
          </p:cNvSpPr>
          <p:nvPr>
            <p:ph type="title"/>
          </p:nvPr>
        </p:nvSpPr>
        <p:spPr>
          <a:xfrm>
            <a:off x="539751" y="4567237"/>
            <a:ext cx="5441950" cy="1165225"/>
          </a:xfrm>
          <a:prstGeom prst="rect">
            <a:avLst/>
          </a:prstGeom>
        </p:spPr>
        <p:txBody>
          <a:bodyPr anchor="b"/>
          <a:lstStyle>
            <a:lvl1pPr>
              <a:defRPr>
                <a:solidFill>
                  <a:schemeClr val="tx1"/>
                </a:solidFill>
              </a:defRPr>
            </a:lvl1pPr>
          </a:lstStyle>
          <a:p>
            <a:r>
              <a:rPr lang="en-US"/>
              <a:t>Click to edit Master title style</a:t>
            </a:r>
            <a:endParaRPr lang="en-US" dirty="0"/>
          </a:p>
        </p:txBody>
      </p:sp>
      <p:sp>
        <p:nvSpPr>
          <p:cNvPr id="5" name="Text Placeholder 9">
            <a:extLst>
              <a:ext uri="{FF2B5EF4-FFF2-40B4-BE49-F238E27FC236}">
                <a16:creationId xmlns:a16="http://schemas.microsoft.com/office/drawing/2014/main" id="{5FB2903F-88A1-83A6-3840-2C6F40ADA372}"/>
              </a:ext>
            </a:extLst>
          </p:cNvPr>
          <p:cNvSpPr>
            <a:spLocks noGrp="1"/>
          </p:cNvSpPr>
          <p:nvPr>
            <p:ph type="body" sz="quarter" idx="15" hasCustomPrompt="1"/>
          </p:nvPr>
        </p:nvSpPr>
        <p:spPr>
          <a:xfrm>
            <a:off x="10417175" y="6308725"/>
            <a:ext cx="1227138" cy="282575"/>
          </a:xfrm>
        </p:spPr>
        <p:txBody>
          <a:bodyPr anchor="b">
            <a:noAutofit/>
          </a:bodyPr>
          <a:lstStyle>
            <a:lvl1pPr marL="4763" indent="0" algn="r">
              <a:buFont typeface="Arial" panose="020B0604020202020204" pitchFamily="34" charset="0"/>
              <a:buNone/>
              <a:tabLst/>
              <a:defRPr sz="1000">
                <a:solidFill>
                  <a:schemeClr val="tx1"/>
                </a:solidFill>
              </a:defRPr>
            </a:lvl1pPr>
            <a:lvl2pPr marL="4763" indent="0" algn="r">
              <a:buNone/>
              <a:tabLst/>
              <a:defRPr sz="1000">
                <a:solidFill>
                  <a:schemeClr val="tx1"/>
                </a:solidFill>
              </a:defRPr>
            </a:lvl2pPr>
            <a:lvl3pPr marL="4763" indent="0" algn="r">
              <a:buNone/>
              <a:tabLst/>
              <a:defRPr sz="1000">
                <a:solidFill>
                  <a:schemeClr val="tx1"/>
                </a:solidFill>
              </a:defRPr>
            </a:lvl3pPr>
            <a:lvl4pPr marL="4763" indent="0" algn="r">
              <a:buNone/>
              <a:tabLst/>
              <a:defRPr sz="1000">
                <a:solidFill>
                  <a:schemeClr val="tx1"/>
                </a:solidFill>
              </a:defRPr>
            </a:lvl4pPr>
            <a:lvl5pPr marL="4763" indent="0" algn="r">
              <a:buNone/>
              <a:tabLst/>
              <a:defRPr sz="1000">
                <a:solidFill>
                  <a:schemeClr val="tx1"/>
                </a:solidFill>
              </a:defRPr>
            </a:lvl5pPr>
            <a:lvl6pPr marL="4763" indent="0" algn="r">
              <a:buNone/>
              <a:tabLst/>
              <a:defRPr sz="1000">
                <a:solidFill>
                  <a:schemeClr val="tx1"/>
                </a:solidFill>
              </a:defRPr>
            </a:lvl6pPr>
            <a:lvl7pPr marL="4763" indent="0" algn="r">
              <a:buNone/>
              <a:tabLst/>
              <a:defRPr sz="1000">
                <a:solidFill>
                  <a:schemeClr val="tx1"/>
                </a:solidFill>
              </a:defRPr>
            </a:lvl7pPr>
            <a:lvl8pPr marL="4763" indent="0" algn="r">
              <a:buNone/>
              <a:tabLst/>
              <a:defRPr sz="1000">
                <a:solidFill>
                  <a:schemeClr val="tx1"/>
                </a:solidFill>
              </a:defRPr>
            </a:lvl8pPr>
            <a:lvl9pPr marL="4763" indent="0" algn="r">
              <a:buNone/>
              <a:tabLst/>
              <a:defRPr sz="1000">
                <a:solidFill>
                  <a:schemeClr val="tx1"/>
                </a:solidFill>
              </a:defRPr>
            </a:lvl9pPr>
          </a:lstStyle>
          <a:p>
            <a:pPr lvl="0"/>
            <a:r>
              <a:rPr lang="en-US" dirty="0"/>
              <a:t>BX Number</a:t>
            </a:r>
          </a:p>
        </p:txBody>
      </p:sp>
      <p:sp>
        <p:nvSpPr>
          <p:cNvPr id="6" name="Freeform 5">
            <a:extLst>
              <a:ext uri="{FF2B5EF4-FFF2-40B4-BE49-F238E27FC236}">
                <a16:creationId xmlns:a16="http://schemas.microsoft.com/office/drawing/2014/main" id="{C7F3FFE2-5563-0A05-1D46-1E3B18F97229}"/>
              </a:ext>
            </a:extLst>
          </p:cNvPr>
          <p:cNvSpPr/>
          <p:nvPr userDrawn="1"/>
        </p:nvSpPr>
        <p:spPr bwMode="black">
          <a:xfrm>
            <a:off x="539750" y="545106"/>
            <a:ext cx="2635250" cy="436702"/>
          </a:xfrm>
          <a:custGeom>
            <a:avLst/>
            <a:gdLst>
              <a:gd name="connsiteX0" fmla="*/ 7774508 w 7774508"/>
              <a:gd name="connsiteY0" fmla="*/ 879070 h 1288357"/>
              <a:gd name="connsiteX1" fmla="*/ 7774508 w 7774508"/>
              <a:gd name="connsiteY1" fmla="*/ 879071 h 1288357"/>
              <a:gd name="connsiteX2" fmla="*/ 7774508 w 7774508"/>
              <a:gd name="connsiteY2" fmla="*/ 879071 h 1288357"/>
              <a:gd name="connsiteX3" fmla="*/ 4430897 w 7774508"/>
              <a:gd name="connsiteY3" fmla="*/ 300733 h 1288357"/>
              <a:gd name="connsiteX4" fmla="*/ 4430897 w 7774508"/>
              <a:gd name="connsiteY4" fmla="*/ 987622 h 1288357"/>
              <a:gd name="connsiteX5" fmla="*/ 4594611 w 7774508"/>
              <a:gd name="connsiteY5" fmla="*/ 987622 h 1288357"/>
              <a:gd name="connsiteX6" fmla="*/ 4856195 w 7774508"/>
              <a:gd name="connsiteY6" fmla="*/ 726031 h 1288357"/>
              <a:gd name="connsiteX7" fmla="*/ 4856195 w 7774508"/>
              <a:gd name="connsiteY7" fmla="*/ 562323 h 1288357"/>
              <a:gd name="connsiteX8" fmla="*/ 4594611 w 7774508"/>
              <a:gd name="connsiteY8" fmla="*/ 300733 h 1288357"/>
              <a:gd name="connsiteX9" fmla="*/ 3381010 w 7774508"/>
              <a:gd name="connsiteY9" fmla="*/ 275825 h 1288357"/>
              <a:gd name="connsiteX10" fmla="*/ 3137223 w 7774508"/>
              <a:gd name="connsiteY10" fmla="*/ 501815 h 1288357"/>
              <a:gd name="connsiteX11" fmla="*/ 3137223 w 7774508"/>
              <a:gd name="connsiteY11" fmla="*/ 786537 h 1288357"/>
              <a:gd name="connsiteX12" fmla="*/ 3381010 w 7774508"/>
              <a:gd name="connsiteY12" fmla="*/ 1012534 h 1288357"/>
              <a:gd name="connsiteX13" fmla="*/ 3624804 w 7774508"/>
              <a:gd name="connsiteY13" fmla="*/ 786537 h 1288357"/>
              <a:gd name="connsiteX14" fmla="*/ 3624804 w 7774508"/>
              <a:gd name="connsiteY14" fmla="*/ 501815 h 1288357"/>
              <a:gd name="connsiteX15" fmla="*/ 3381010 w 7774508"/>
              <a:gd name="connsiteY15" fmla="*/ 275825 h 1288357"/>
              <a:gd name="connsiteX16" fmla="*/ 2090894 w 7774508"/>
              <a:gd name="connsiteY16" fmla="*/ 275825 h 1288357"/>
              <a:gd name="connsiteX17" fmla="*/ 1847107 w 7774508"/>
              <a:gd name="connsiteY17" fmla="*/ 501815 h 1288357"/>
              <a:gd name="connsiteX18" fmla="*/ 1847107 w 7774508"/>
              <a:gd name="connsiteY18" fmla="*/ 786537 h 1288357"/>
              <a:gd name="connsiteX19" fmla="*/ 2090894 w 7774508"/>
              <a:gd name="connsiteY19" fmla="*/ 1012534 h 1288357"/>
              <a:gd name="connsiteX20" fmla="*/ 2334688 w 7774508"/>
              <a:gd name="connsiteY20" fmla="*/ 786537 h 1288357"/>
              <a:gd name="connsiteX21" fmla="*/ 2334688 w 7774508"/>
              <a:gd name="connsiteY21" fmla="*/ 501815 h 1288357"/>
              <a:gd name="connsiteX22" fmla="*/ 2090894 w 7774508"/>
              <a:gd name="connsiteY22" fmla="*/ 275825 h 1288357"/>
              <a:gd name="connsiteX23" fmla="*/ 4092790 w 7774508"/>
              <a:gd name="connsiteY23" fmla="*/ 21359 h 1288357"/>
              <a:gd name="connsiteX24" fmla="*/ 4594611 w 7774508"/>
              <a:gd name="connsiteY24" fmla="*/ 21359 h 1288357"/>
              <a:gd name="connsiteX25" fmla="*/ 5197858 w 7774508"/>
              <a:gd name="connsiteY25" fmla="*/ 567658 h 1288357"/>
              <a:gd name="connsiteX26" fmla="*/ 5197858 w 7774508"/>
              <a:gd name="connsiteY26" fmla="*/ 720696 h 1288357"/>
              <a:gd name="connsiteX27" fmla="*/ 4594611 w 7774508"/>
              <a:gd name="connsiteY27" fmla="*/ 1267002 h 1288357"/>
              <a:gd name="connsiteX28" fmla="*/ 4092790 w 7774508"/>
              <a:gd name="connsiteY28" fmla="*/ 1267002 h 1288357"/>
              <a:gd name="connsiteX29" fmla="*/ 5094618 w 7774508"/>
              <a:gd name="connsiteY29" fmla="*/ 21356 h 1288357"/>
              <a:gd name="connsiteX30" fmla="*/ 5477210 w 7774508"/>
              <a:gd name="connsiteY30" fmla="*/ 21356 h 1288357"/>
              <a:gd name="connsiteX31" fmla="*/ 5717446 w 7774508"/>
              <a:gd name="connsiteY31" fmla="*/ 412839 h 1288357"/>
              <a:gd name="connsiteX32" fmla="*/ 5955898 w 7774508"/>
              <a:gd name="connsiteY32" fmla="*/ 21356 h 1288357"/>
              <a:gd name="connsiteX33" fmla="*/ 6322472 w 7774508"/>
              <a:gd name="connsiteY33" fmla="*/ 21356 h 1288357"/>
              <a:gd name="connsiteX34" fmla="*/ 5868700 w 7774508"/>
              <a:gd name="connsiteY34" fmla="*/ 718915 h 1288357"/>
              <a:gd name="connsiteX35" fmla="*/ 5868700 w 7774508"/>
              <a:gd name="connsiteY35" fmla="*/ 1267000 h 1288357"/>
              <a:gd name="connsiteX36" fmla="*/ 5548390 w 7774508"/>
              <a:gd name="connsiteY36" fmla="*/ 1267000 h 1288357"/>
              <a:gd name="connsiteX37" fmla="*/ 5548390 w 7774508"/>
              <a:gd name="connsiteY37" fmla="*/ 718915 h 1288357"/>
              <a:gd name="connsiteX38" fmla="*/ 6356277 w 7774508"/>
              <a:gd name="connsiteY38" fmla="*/ 21355 h 1288357"/>
              <a:gd name="connsiteX39" fmla="*/ 6694384 w 7774508"/>
              <a:gd name="connsiteY39" fmla="*/ 21355 h 1288357"/>
              <a:gd name="connsiteX40" fmla="*/ 6694384 w 7774508"/>
              <a:gd name="connsiteY40" fmla="*/ 332766 h 1288357"/>
              <a:gd name="connsiteX41" fmla="*/ 6477285 w 7774508"/>
              <a:gd name="connsiteY41" fmla="*/ 624602 h 1288357"/>
              <a:gd name="connsiteX42" fmla="*/ 6404326 w 7774508"/>
              <a:gd name="connsiteY42" fmla="*/ 624602 h 1288357"/>
              <a:gd name="connsiteX43" fmla="*/ 6500417 w 7774508"/>
              <a:gd name="connsiteY43" fmla="*/ 359454 h 1288357"/>
              <a:gd name="connsiteX44" fmla="*/ 6356277 w 7774508"/>
              <a:gd name="connsiteY44" fmla="*/ 359454 h 1288357"/>
              <a:gd name="connsiteX45" fmla="*/ 0 w 7774508"/>
              <a:gd name="connsiteY45" fmla="*/ 21355 h 1288357"/>
              <a:gd name="connsiteX46" fmla="*/ 496479 w 7774508"/>
              <a:gd name="connsiteY46" fmla="*/ 21355 h 1288357"/>
              <a:gd name="connsiteX47" fmla="*/ 651295 w 7774508"/>
              <a:gd name="connsiteY47" fmla="*/ 661974 h 1288357"/>
              <a:gd name="connsiteX48" fmla="*/ 688668 w 7774508"/>
              <a:gd name="connsiteY48" fmla="*/ 839922 h 1288357"/>
              <a:gd name="connsiteX49" fmla="*/ 726033 w 7774508"/>
              <a:gd name="connsiteY49" fmla="*/ 661974 h 1288357"/>
              <a:gd name="connsiteX50" fmla="*/ 880849 w 7774508"/>
              <a:gd name="connsiteY50" fmla="*/ 21355 h 1288357"/>
              <a:gd name="connsiteX51" fmla="*/ 1377328 w 7774508"/>
              <a:gd name="connsiteY51" fmla="*/ 21355 h 1288357"/>
              <a:gd name="connsiteX52" fmla="*/ 1377328 w 7774508"/>
              <a:gd name="connsiteY52" fmla="*/ 1266998 h 1288357"/>
              <a:gd name="connsiteX53" fmla="*/ 1058804 w 7774508"/>
              <a:gd name="connsiteY53" fmla="*/ 1266998 h 1288357"/>
              <a:gd name="connsiteX54" fmla="*/ 1058804 w 7774508"/>
              <a:gd name="connsiteY54" fmla="*/ 459108 h 1288357"/>
              <a:gd name="connsiteX55" fmla="*/ 1014312 w 7774508"/>
              <a:gd name="connsiteY55" fmla="*/ 644177 h 1288357"/>
              <a:gd name="connsiteX56" fmla="*/ 848819 w 7774508"/>
              <a:gd name="connsiteY56" fmla="*/ 1266998 h 1288357"/>
              <a:gd name="connsiteX57" fmla="*/ 521396 w 7774508"/>
              <a:gd name="connsiteY57" fmla="*/ 1266998 h 1288357"/>
              <a:gd name="connsiteX58" fmla="*/ 355896 w 7774508"/>
              <a:gd name="connsiteY58" fmla="*/ 644177 h 1288357"/>
              <a:gd name="connsiteX59" fmla="*/ 311412 w 7774508"/>
              <a:gd name="connsiteY59" fmla="*/ 459108 h 1288357"/>
              <a:gd name="connsiteX60" fmla="*/ 311412 w 7774508"/>
              <a:gd name="connsiteY60" fmla="*/ 1266998 h 1288357"/>
              <a:gd name="connsiteX61" fmla="*/ 0 w 7774508"/>
              <a:gd name="connsiteY61" fmla="*/ 1266998 h 1288357"/>
              <a:gd name="connsiteX62" fmla="*/ 3381010 w 7774508"/>
              <a:gd name="connsiteY62" fmla="*/ 1 h 1288357"/>
              <a:gd name="connsiteX63" fmla="*/ 3966467 w 7774508"/>
              <a:gd name="connsiteY63" fmla="*/ 532067 h 1288357"/>
              <a:gd name="connsiteX64" fmla="*/ 3966467 w 7774508"/>
              <a:gd name="connsiteY64" fmla="*/ 756285 h 1288357"/>
              <a:gd name="connsiteX65" fmla="*/ 3381010 w 7774508"/>
              <a:gd name="connsiteY65" fmla="*/ 1288351 h 1288357"/>
              <a:gd name="connsiteX66" fmla="*/ 2795560 w 7774508"/>
              <a:gd name="connsiteY66" fmla="*/ 756285 h 1288357"/>
              <a:gd name="connsiteX67" fmla="*/ 2795560 w 7774508"/>
              <a:gd name="connsiteY67" fmla="*/ 532067 h 1288357"/>
              <a:gd name="connsiteX68" fmla="*/ 3381010 w 7774508"/>
              <a:gd name="connsiteY68" fmla="*/ 1 h 1288357"/>
              <a:gd name="connsiteX69" fmla="*/ 2090894 w 7774508"/>
              <a:gd name="connsiteY69" fmla="*/ 1 h 1288357"/>
              <a:gd name="connsiteX70" fmla="*/ 2676351 w 7774508"/>
              <a:gd name="connsiteY70" fmla="*/ 532067 h 1288357"/>
              <a:gd name="connsiteX71" fmla="*/ 2676351 w 7774508"/>
              <a:gd name="connsiteY71" fmla="*/ 756285 h 1288357"/>
              <a:gd name="connsiteX72" fmla="*/ 2090894 w 7774508"/>
              <a:gd name="connsiteY72" fmla="*/ 1288351 h 1288357"/>
              <a:gd name="connsiteX73" fmla="*/ 1505444 w 7774508"/>
              <a:gd name="connsiteY73" fmla="*/ 756285 h 1288357"/>
              <a:gd name="connsiteX74" fmla="*/ 1505444 w 7774508"/>
              <a:gd name="connsiteY74" fmla="*/ 532067 h 1288357"/>
              <a:gd name="connsiteX75" fmla="*/ 2090894 w 7774508"/>
              <a:gd name="connsiteY75" fmla="*/ 1 h 1288357"/>
              <a:gd name="connsiteX76" fmla="*/ 7258454 w 7774508"/>
              <a:gd name="connsiteY76" fmla="*/ 0 h 1288357"/>
              <a:gd name="connsiteX77" fmla="*/ 7760275 w 7774508"/>
              <a:gd name="connsiteY77" fmla="*/ 391490 h 1288357"/>
              <a:gd name="connsiteX78" fmla="*/ 7760275 w 7774508"/>
              <a:gd name="connsiteY78" fmla="*/ 439539 h 1288357"/>
              <a:gd name="connsiteX79" fmla="*/ 7431067 w 7774508"/>
              <a:gd name="connsiteY79" fmla="*/ 439539 h 1288357"/>
              <a:gd name="connsiteX80" fmla="*/ 7431067 w 7774508"/>
              <a:gd name="connsiteY80" fmla="*/ 398610 h 1288357"/>
              <a:gd name="connsiteX81" fmla="*/ 7258454 w 7774508"/>
              <a:gd name="connsiteY81" fmla="*/ 277603 h 1288357"/>
              <a:gd name="connsiteX82" fmla="*/ 7085848 w 7774508"/>
              <a:gd name="connsiteY82" fmla="*/ 377257 h 1288357"/>
              <a:gd name="connsiteX83" fmla="*/ 7206848 w 7774508"/>
              <a:gd name="connsiteY83" fmla="*/ 476904 h 1288357"/>
              <a:gd name="connsiteX84" fmla="*/ 7429289 w 7774508"/>
              <a:gd name="connsiteY84" fmla="*/ 510719 h 1288357"/>
              <a:gd name="connsiteX85" fmla="*/ 7766024 w 7774508"/>
              <a:gd name="connsiteY85" fmla="*/ 786534 h 1288357"/>
              <a:gd name="connsiteX86" fmla="*/ 7774508 w 7774508"/>
              <a:gd name="connsiteY86" fmla="*/ 879071 h 1288357"/>
              <a:gd name="connsiteX87" fmla="*/ 7765691 w 7774508"/>
              <a:gd name="connsiteY87" fmla="*/ 970739 h 1288357"/>
              <a:gd name="connsiteX88" fmla="*/ 7258454 w 7774508"/>
              <a:gd name="connsiteY88" fmla="*/ 1288357 h 1288357"/>
              <a:gd name="connsiteX89" fmla="*/ 6744184 w 7774508"/>
              <a:gd name="connsiteY89" fmla="*/ 893304 h 1288357"/>
              <a:gd name="connsiteX90" fmla="*/ 6744184 w 7774508"/>
              <a:gd name="connsiteY90" fmla="*/ 838142 h 1288357"/>
              <a:gd name="connsiteX91" fmla="*/ 7073386 w 7774508"/>
              <a:gd name="connsiteY91" fmla="*/ 838142 h 1288357"/>
              <a:gd name="connsiteX92" fmla="*/ 7073386 w 7774508"/>
              <a:gd name="connsiteY92" fmla="*/ 886190 h 1288357"/>
              <a:gd name="connsiteX93" fmla="*/ 7258454 w 7774508"/>
              <a:gd name="connsiteY93" fmla="*/ 1010755 h 1288357"/>
              <a:gd name="connsiteX94" fmla="*/ 7439966 w 7774508"/>
              <a:gd name="connsiteY94" fmla="*/ 907544 h 1288357"/>
              <a:gd name="connsiteX95" fmla="*/ 7311838 w 7774508"/>
              <a:gd name="connsiteY95" fmla="*/ 804333 h 1288357"/>
              <a:gd name="connsiteX96" fmla="*/ 7087626 w 7774508"/>
              <a:gd name="connsiteY96" fmla="*/ 770518 h 1288357"/>
              <a:gd name="connsiteX97" fmla="*/ 6751297 w 7774508"/>
              <a:gd name="connsiteY97" fmla="*/ 405723 h 1288357"/>
              <a:gd name="connsiteX98" fmla="*/ 7258454 w 7774508"/>
              <a:gd name="connsiteY98" fmla="*/ 0 h 1288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774508" h="1288357">
                <a:moveTo>
                  <a:pt x="7774508" y="879070"/>
                </a:moveTo>
                <a:lnTo>
                  <a:pt x="7774508" y="879071"/>
                </a:lnTo>
                <a:lnTo>
                  <a:pt x="7774508" y="879071"/>
                </a:lnTo>
                <a:close/>
                <a:moveTo>
                  <a:pt x="4430897" y="300733"/>
                </a:moveTo>
                <a:lnTo>
                  <a:pt x="4430897" y="987622"/>
                </a:lnTo>
                <a:lnTo>
                  <a:pt x="4594611" y="987622"/>
                </a:lnTo>
                <a:cubicBezTo>
                  <a:pt x="4769003" y="987622"/>
                  <a:pt x="4856195" y="898644"/>
                  <a:pt x="4856195" y="726031"/>
                </a:cubicBezTo>
                <a:lnTo>
                  <a:pt x="4856195" y="562323"/>
                </a:lnTo>
                <a:cubicBezTo>
                  <a:pt x="4856195" y="387932"/>
                  <a:pt x="4769003" y="300733"/>
                  <a:pt x="4594611" y="300733"/>
                </a:cubicBezTo>
                <a:close/>
                <a:moveTo>
                  <a:pt x="3381010" y="275825"/>
                </a:moveTo>
                <a:cubicBezTo>
                  <a:pt x="3229757" y="275825"/>
                  <a:pt x="3137223" y="361239"/>
                  <a:pt x="3137223" y="501815"/>
                </a:cubicBezTo>
                <a:lnTo>
                  <a:pt x="3137223" y="786537"/>
                </a:lnTo>
                <a:cubicBezTo>
                  <a:pt x="3137223" y="925335"/>
                  <a:pt x="3229757" y="1012534"/>
                  <a:pt x="3381010" y="1012534"/>
                </a:cubicBezTo>
                <a:cubicBezTo>
                  <a:pt x="3532264" y="1012534"/>
                  <a:pt x="3624804" y="925335"/>
                  <a:pt x="3624804" y="786537"/>
                </a:cubicBezTo>
                <a:lnTo>
                  <a:pt x="3624804" y="501815"/>
                </a:lnTo>
                <a:cubicBezTo>
                  <a:pt x="3624804" y="361239"/>
                  <a:pt x="3532270" y="275825"/>
                  <a:pt x="3381010" y="275825"/>
                </a:cubicBezTo>
                <a:close/>
                <a:moveTo>
                  <a:pt x="2090894" y="275825"/>
                </a:moveTo>
                <a:cubicBezTo>
                  <a:pt x="1939641" y="275825"/>
                  <a:pt x="1847107" y="361239"/>
                  <a:pt x="1847107" y="501815"/>
                </a:cubicBezTo>
                <a:lnTo>
                  <a:pt x="1847107" y="786537"/>
                </a:lnTo>
                <a:cubicBezTo>
                  <a:pt x="1847107" y="925335"/>
                  <a:pt x="1939641" y="1012534"/>
                  <a:pt x="2090894" y="1012534"/>
                </a:cubicBezTo>
                <a:cubicBezTo>
                  <a:pt x="2242147" y="1012534"/>
                  <a:pt x="2334688" y="925335"/>
                  <a:pt x="2334688" y="786537"/>
                </a:cubicBezTo>
                <a:lnTo>
                  <a:pt x="2334688" y="501815"/>
                </a:lnTo>
                <a:cubicBezTo>
                  <a:pt x="2334688" y="361239"/>
                  <a:pt x="2242154" y="275825"/>
                  <a:pt x="2090894" y="275825"/>
                </a:cubicBezTo>
                <a:close/>
                <a:moveTo>
                  <a:pt x="4092790" y="21359"/>
                </a:moveTo>
                <a:lnTo>
                  <a:pt x="4594611" y="21359"/>
                </a:lnTo>
                <a:cubicBezTo>
                  <a:pt x="4977203" y="21359"/>
                  <a:pt x="5197858" y="222439"/>
                  <a:pt x="5197858" y="567658"/>
                </a:cubicBezTo>
                <a:lnTo>
                  <a:pt x="5197858" y="720696"/>
                </a:lnTo>
                <a:cubicBezTo>
                  <a:pt x="5197858" y="1065916"/>
                  <a:pt x="4977203" y="1267002"/>
                  <a:pt x="4594611" y="1267002"/>
                </a:cubicBezTo>
                <a:lnTo>
                  <a:pt x="4092790" y="1267002"/>
                </a:lnTo>
                <a:close/>
                <a:moveTo>
                  <a:pt x="5094618" y="21356"/>
                </a:moveTo>
                <a:lnTo>
                  <a:pt x="5477210" y="21356"/>
                </a:lnTo>
                <a:lnTo>
                  <a:pt x="5717446" y="412839"/>
                </a:lnTo>
                <a:lnTo>
                  <a:pt x="5955898" y="21356"/>
                </a:lnTo>
                <a:lnTo>
                  <a:pt x="6322472" y="21356"/>
                </a:lnTo>
                <a:lnTo>
                  <a:pt x="5868700" y="718915"/>
                </a:lnTo>
                <a:lnTo>
                  <a:pt x="5868700" y="1267000"/>
                </a:lnTo>
                <a:lnTo>
                  <a:pt x="5548390" y="1267000"/>
                </a:lnTo>
                <a:lnTo>
                  <a:pt x="5548390" y="718915"/>
                </a:lnTo>
                <a:close/>
                <a:moveTo>
                  <a:pt x="6356277" y="21355"/>
                </a:moveTo>
                <a:lnTo>
                  <a:pt x="6694384" y="21355"/>
                </a:lnTo>
                <a:lnTo>
                  <a:pt x="6694384" y="332766"/>
                </a:lnTo>
                <a:lnTo>
                  <a:pt x="6477285" y="624602"/>
                </a:lnTo>
                <a:lnTo>
                  <a:pt x="6404326" y="624602"/>
                </a:lnTo>
                <a:lnTo>
                  <a:pt x="6500417" y="359454"/>
                </a:lnTo>
                <a:lnTo>
                  <a:pt x="6356277" y="359454"/>
                </a:lnTo>
                <a:close/>
                <a:moveTo>
                  <a:pt x="0" y="21355"/>
                </a:moveTo>
                <a:lnTo>
                  <a:pt x="496479" y="21355"/>
                </a:lnTo>
                <a:lnTo>
                  <a:pt x="651295" y="661974"/>
                </a:lnTo>
                <a:lnTo>
                  <a:pt x="688668" y="839922"/>
                </a:lnTo>
                <a:lnTo>
                  <a:pt x="726033" y="661974"/>
                </a:lnTo>
                <a:lnTo>
                  <a:pt x="880849" y="21355"/>
                </a:lnTo>
                <a:lnTo>
                  <a:pt x="1377328" y="21355"/>
                </a:lnTo>
                <a:lnTo>
                  <a:pt x="1377328" y="1266998"/>
                </a:lnTo>
                <a:lnTo>
                  <a:pt x="1058804" y="1266998"/>
                </a:lnTo>
                <a:lnTo>
                  <a:pt x="1058804" y="459108"/>
                </a:lnTo>
                <a:lnTo>
                  <a:pt x="1014312" y="644177"/>
                </a:lnTo>
                <a:lnTo>
                  <a:pt x="848819" y="1266998"/>
                </a:lnTo>
                <a:lnTo>
                  <a:pt x="521396" y="1266998"/>
                </a:lnTo>
                <a:lnTo>
                  <a:pt x="355896" y="644177"/>
                </a:lnTo>
                <a:lnTo>
                  <a:pt x="311412" y="459108"/>
                </a:lnTo>
                <a:lnTo>
                  <a:pt x="311412" y="1266998"/>
                </a:lnTo>
                <a:lnTo>
                  <a:pt x="0" y="1266998"/>
                </a:lnTo>
                <a:close/>
                <a:moveTo>
                  <a:pt x="3381010" y="1"/>
                </a:moveTo>
                <a:cubicBezTo>
                  <a:pt x="3749368" y="1"/>
                  <a:pt x="3966467" y="197524"/>
                  <a:pt x="3966467" y="532067"/>
                </a:cubicBezTo>
                <a:lnTo>
                  <a:pt x="3966467" y="756285"/>
                </a:lnTo>
                <a:cubicBezTo>
                  <a:pt x="3966467" y="1089050"/>
                  <a:pt x="3747590" y="1288351"/>
                  <a:pt x="3381010" y="1288351"/>
                </a:cubicBezTo>
                <a:cubicBezTo>
                  <a:pt x="3012659" y="1288351"/>
                  <a:pt x="2795560" y="1090828"/>
                  <a:pt x="2795560" y="756285"/>
                </a:cubicBezTo>
                <a:lnTo>
                  <a:pt x="2795560" y="532067"/>
                </a:lnTo>
                <a:cubicBezTo>
                  <a:pt x="2795560" y="199302"/>
                  <a:pt x="3014437" y="1"/>
                  <a:pt x="3381010" y="1"/>
                </a:cubicBezTo>
                <a:close/>
                <a:moveTo>
                  <a:pt x="2090894" y="1"/>
                </a:moveTo>
                <a:cubicBezTo>
                  <a:pt x="2459252" y="1"/>
                  <a:pt x="2676351" y="197524"/>
                  <a:pt x="2676351" y="532067"/>
                </a:cubicBezTo>
                <a:lnTo>
                  <a:pt x="2676351" y="756285"/>
                </a:lnTo>
                <a:cubicBezTo>
                  <a:pt x="2676351" y="1089050"/>
                  <a:pt x="2457474" y="1288351"/>
                  <a:pt x="2090894" y="1288351"/>
                </a:cubicBezTo>
                <a:cubicBezTo>
                  <a:pt x="1722543" y="1288351"/>
                  <a:pt x="1505444" y="1090828"/>
                  <a:pt x="1505444" y="756285"/>
                </a:cubicBezTo>
                <a:lnTo>
                  <a:pt x="1505444" y="532067"/>
                </a:lnTo>
                <a:cubicBezTo>
                  <a:pt x="1505444" y="199302"/>
                  <a:pt x="1724321" y="1"/>
                  <a:pt x="2090894" y="1"/>
                </a:cubicBezTo>
                <a:close/>
                <a:moveTo>
                  <a:pt x="7258454" y="0"/>
                </a:moveTo>
                <a:cubicBezTo>
                  <a:pt x="7573428" y="0"/>
                  <a:pt x="7760275" y="145918"/>
                  <a:pt x="7760275" y="391490"/>
                </a:cubicBezTo>
                <a:lnTo>
                  <a:pt x="7760275" y="439539"/>
                </a:lnTo>
                <a:lnTo>
                  <a:pt x="7431067" y="439539"/>
                </a:lnTo>
                <a:lnTo>
                  <a:pt x="7431067" y="398610"/>
                </a:lnTo>
                <a:cubicBezTo>
                  <a:pt x="7431067" y="313189"/>
                  <a:pt x="7379462" y="277603"/>
                  <a:pt x="7258454" y="277603"/>
                </a:cubicBezTo>
                <a:cubicBezTo>
                  <a:pt x="7144567" y="277603"/>
                  <a:pt x="7085848" y="311411"/>
                  <a:pt x="7085848" y="377257"/>
                </a:cubicBezTo>
                <a:cubicBezTo>
                  <a:pt x="7085848" y="450215"/>
                  <a:pt x="7135675" y="466227"/>
                  <a:pt x="7206848" y="476904"/>
                </a:cubicBezTo>
                <a:lnTo>
                  <a:pt x="7429289" y="510719"/>
                </a:lnTo>
                <a:cubicBezTo>
                  <a:pt x="7564754" y="530960"/>
                  <a:pt x="7727463" y="590711"/>
                  <a:pt x="7766024" y="786534"/>
                </a:cubicBezTo>
                <a:lnTo>
                  <a:pt x="7774508" y="879071"/>
                </a:lnTo>
                <a:lnTo>
                  <a:pt x="7765691" y="970739"/>
                </a:lnTo>
                <a:cubicBezTo>
                  <a:pt x="7724794" y="1172549"/>
                  <a:pt x="7543399" y="1288357"/>
                  <a:pt x="7258454" y="1288357"/>
                </a:cubicBezTo>
                <a:cubicBezTo>
                  <a:pt x="6934588" y="1288357"/>
                  <a:pt x="6744184" y="1140654"/>
                  <a:pt x="6744184" y="893304"/>
                </a:cubicBezTo>
                <a:lnTo>
                  <a:pt x="6744184" y="838142"/>
                </a:lnTo>
                <a:lnTo>
                  <a:pt x="7073386" y="838142"/>
                </a:lnTo>
                <a:lnTo>
                  <a:pt x="7073386" y="886190"/>
                </a:lnTo>
                <a:cubicBezTo>
                  <a:pt x="7073386" y="973383"/>
                  <a:pt x="7128555" y="1010755"/>
                  <a:pt x="7258454" y="1010755"/>
                </a:cubicBezTo>
                <a:cubicBezTo>
                  <a:pt x="7377683" y="1010755"/>
                  <a:pt x="7439966" y="975161"/>
                  <a:pt x="7439966" y="907544"/>
                </a:cubicBezTo>
                <a:cubicBezTo>
                  <a:pt x="7439966" y="831022"/>
                  <a:pt x="7388360" y="815010"/>
                  <a:pt x="7311838" y="804333"/>
                </a:cubicBezTo>
                <a:lnTo>
                  <a:pt x="7087626" y="770518"/>
                </a:lnTo>
                <a:cubicBezTo>
                  <a:pt x="6941708" y="749171"/>
                  <a:pt x="6751297" y="674427"/>
                  <a:pt x="6751297" y="405723"/>
                </a:cubicBezTo>
                <a:cubicBezTo>
                  <a:pt x="6751297" y="149481"/>
                  <a:pt x="6938144" y="0"/>
                  <a:pt x="7258454" y="0"/>
                </a:cubicBezTo>
                <a:close/>
              </a:path>
            </a:pathLst>
          </a:custGeom>
          <a:solidFill>
            <a:schemeClr val="tx1"/>
          </a:solidFill>
          <a:ln w="0" cap="flat">
            <a:noFill/>
            <a:prstDash val="solid"/>
            <a:miter/>
          </a:ln>
        </p:spPr>
        <p:txBody>
          <a:bodyPr rtlCol="0" anchor="ctr"/>
          <a:lstStyle/>
          <a:p>
            <a:endParaRPr lang="en-US" dirty="0">
              <a:solidFill>
                <a:schemeClr val="tx1"/>
              </a:solidFill>
            </a:endParaRPr>
          </a:p>
        </p:txBody>
      </p:sp>
      <p:sp>
        <p:nvSpPr>
          <p:cNvPr id="8" name="TextBox 7">
            <a:extLst>
              <a:ext uri="{FF2B5EF4-FFF2-40B4-BE49-F238E27FC236}">
                <a16:creationId xmlns:a16="http://schemas.microsoft.com/office/drawing/2014/main" id="{1CEF67ED-ED2E-CDF7-1EAE-D52C36E824CD}"/>
              </a:ext>
            </a:extLst>
          </p:cNvPr>
          <p:cNvSpPr txBox="1"/>
          <p:nvPr userDrawn="1"/>
        </p:nvSpPr>
        <p:spPr>
          <a:xfrm>
            <a:off x="8391525" y="4781550"/>
            <a:ext cx="3305174" cy="894625"/>
          </a:xfrm>
          <a:prstGeom prst="rect">
            <a:avLst/>
          </a:prstGeom>
          <a:noFill/>
        </p:spPr>
        <p:txBody>
          <a:bodyPr wrap="square" rIns="0" rtlCol="0" anchor="ctr" anchorCtr="0">
            <a:noAutofit/>
          </a:bodyPr>
          <a:lstStyle/>
          <a:p>
            <a:pPr algn="l"/>
            <a:r>
              <a:rPr lang="en-US" sz="1000" dirty="0">
                <a:solidFill>
                  <a:schemeClr val="tx1"/>
                </a:solidFill>
                <a:effectLst/>
                <a:latin typeface="+mn-lt"/>
                <a:ea typeface="Calibri" panose="020F0502020204030204" pitchFamily="34" charset="0"/>
              </a:rPr>
              <a:t>Please attribute information in this document to </a:t>
            </a:r>
            <a:br>
              <a:rPr lang="en-US" sz="1000" dirty="0">
                <a:solidFill>
                  <a:schemeClr val="tx1"/>
                </a:solidFill>
                <a:effectLst/>
                <a:latin typeface="+mn-lt"/>
                <a:ea typeface="Calibri" panose="020F0502020204030204" pitchFamily="34" charset="0"/>
              </a:rPr>
            </a:br>
            <a:r>
              <a:rPr lang="en-US" sz="1000" dirty="0">
                <a:solidFill>
                  <a:schemeClr val="tx1"/>
                </a:solidFill>
                <a:effectLst/>
                <a:latin typeface="+mn-lt"/>
                <a:ea typeface="Calibri" panose="020F0502020204030204" pitchFamily="34" charset="0"/>
              </a:rPr>
              <a:t>Moody’s Analytics, which is a division within Moody’s that is separate from Moody’s Ratings. Accordingly, the viewpoints expressed herein do not reflect those of Moody’s Ratings.</a:t>
            </a:r>
            <a:endParaRPr lang="en-US" sz="1000" dirty="0">
              <a:solidFill>
                <a:schemeClr val="tx1"/>
              </a:solidFill>
              <a:latin typeface="+mn-lt"/>
            </a:endParaRPr>
          </a:p>
        </p:txBody>
      </p:sp>
    </p:spTree>
    <p:extLst>
      <p:ext uri="{BB962C8B-B14F-4D97-AF65-F5344CB8AC3E}">
        <p14:creationId xmlns:p14="http://schemas.microsoft.com/office/powerpoint/2010/main" val="132551722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Disclaimer">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3E8F0C73-A398-6456-DB05-CBC41E2EBB3E}"/>
              </a:ext>
            </a:extLst>
          </p:cNvPr>
          <p:cNvSpPr txBox="1"/>
          <p:nvPr userDrawn="1"/>
        </p:nvSpPr>
        <p:spPr>
          <a:xfrm>
            <a:off x="508000" y="847059"/>
            <a:ext cx="11188700" cy="5437018"/>
          </a:xfrm>
          <a:prstGeom prst="rect">
            <a:avLst/>
          </a:prstGeom>
          <a:noFill/>
        </p:spPr>
        <p:txBody>
          <a:bodyPr wrap="square" lIns="0" tIns="0" rIns="0" bIns="0" numCol="2" spcCol="228600">
            <a:noAutofit/>
          </a:bodyPr>
          <a:lstStyle/>
          <a:p>
            <a:pPr marR="0" algn="l" rtl="0"/>
            <a:r>
              <a:rPr lang="en-US" sz="1000" b="0" i="0" u="none" strike="noStrike" baseline="30000" dirty="0">
                <a:solidFill>
                  <a:srgbClr val="000000"/>
                </a:solidFill>
                <a:latin typeface="Arial" panose="020B0604020202020204" pitchFamily="34" charset="0"/>
              </a:rPr>
              <a:t>© 2025 Moody’s Corporation, Moody’s Investors Service, Inc., Moody’s Analytics, Inc. and/or their licensors and affiliates (collectively, “MOODY’S”). All rights reserved.</a:t>
            </a:r>
          </a:p>
          <a:p>
            <a:pPr marR="0" algn="l" rtl="0"/>
            <a:endParaRPr lang="en-US" sz="1000" b="0" i="0" u="none" strike="noStrike" baseline="30000" dirty="0">
              <a:solidFill>
                <a:srgbClr val="000000"/>
              </a:solidFill>
              <a:latin typeface="Arial" panose="020B0604020202020204" pitchFamily="34" charset="0"/>
            </a:endParaRPr>
          </a:p>
          <a:p>
            <a:pPr marR="0" algn="l" rtl="0"/>
            <a:r>
              <a:rPr lang="en-US" sz="1000" b="1" i="0" u="none" strike="noStrike" baseline="30000" dirty="0">
                <a:solidFill>
                  <a:srgbClr val="000000"/>
                </a:solidFill>
                <a:latin typeface="Arial" panose="020B0604020202020204" pitchFamily="34" charset="0"/>
              </a:rPr>
              <a:t>CREDIT RATINGS ISSUED BY MOODY’S CREDIT RATINGS AFFILIATES ARE THEIR CURRENT OPINIONS OF THE RELATIVE FUTURE CREDIT RISK OF ENTITIES, CREDIT COMMITMENTS, OR DEBT OR DEBT-LIKE SECURITIES, AND MATERIALS, PRODUCTS, SERVICES AND INFORMATION PUBLISHED OR OTHERWISE MADE AVAILABLE BY MOODY’S (COLLECTIVELY, “MATERIALS”) MAY INCLUDE SUCH CURRENT OPINIONS. MOODY’S DEFINES CREDIT RISK AS THE RISK THAT AN ENTITY MAY NOT MEET ITS CONTRACTUAL FINANCIAL OBLIGATIONS AS THEY COME DUE AND ANY ESTIMATED FINANCIAL LOSS IN THE EVENT OF DEFAULT OR IMPAIRMENT. SEE APPLICABLE MOODY’S RATING SYMBOLS AND DEFINITIONS PUBLICATION FOR INFORMATION ON THE TYPES OF CONTRACTUAL FINANCIAL OBLIGATIONS ADDRESSED BY MOODY’S CREDIT RATINGS. CREDIT RATINGS DO NOT ADDRESS ANY OTHER RISK, INCLUDING BUT NOT LIMITED TO: LIQUIDITY RISK, MARKET VALUE RISK, OR PRICE VOLATILITY. CREDIT RATINGS, NON-CREDIT ASSESSMENTS (“ASSESSMENTS”), AND OTHER OPINIONS INCLUDED IN MOODY’S MATERIALS ARE NOT STATEMENTS OF CURRENT OR HISTORICAL FACT. MOODY’S MATERIALS MAY ALSO INCLUDE QUANTITATIVE MODEL-BASED ESTIMATES OF CREDIT RISK AND RELATED OPINIONS OR COMMENTARY PUBLISHED BY MOODY’S ANALYTICS, INC. AND/OR ITS AFFILIATES. MOODY’S CREDIT RATINGS, ASSESSMENTS, OTHER OPINIONS AND MATERIALS DO NOT CONSTITUTE OR PROVIDE INVESTMENT OR FINANCIAL ADVICE, AND MOODY’S CREDIT RATINGS, ASSESSMENTS, OTHER OPINIONS AND MATERIALS ARE NOT AND DO NOT PROVIDE RECOMMENDATIONS TO PURCHASE, SELL, OR HOLD PARTICULAR SECURITIES. MOODY’S CREDIT RATINGS, ASSESSMENTS, OTHER OPINIONS AND MATERIALS DO NOT COMMENT ON THE SUITABILITY OF AN INVESTMENT FOR ANY PARTICULAR INVESTOR. MOODY’S ISSUES ITS CREDIT RATINGS, ASSESSMENTS AND OTHER OPINIONS AND PUBLISHES OR OTHERWISE MAKES AVAILABLE ITS MATERIALS WITH THE EXPECTATION AND UNDERSTANDING THAT EACH INVESTOR WILL, WITH DUE CARE, MAKE ITS OWN STUDY AND EVALUATION OF EACH SECURITY THAT IS UNDER CONSIDERATION FOR PURCHASE, HOLDING, OR SALE. </a:t>
            </a:r>
          </a:p>
          <a:p>
            <a:pPr marR="0" algn="l" rtl="0"/>
            <a:endParaRPr lang="en-US" sz="1000" b="1" i="0" u="none" strike="noStrike" baseline="30000" dirty="0">
              <a:solidFill>
                <a:srgbClr val="000000"/>
              </a:solidFill>
              <a:latin typeface="Arial" panose="020B0604020202020204" pitchFamily="34" charset="0"/>
            </a:endParaRPr>
          </a:p>
          <a:p>
            <a:pPr marR="0" algn="l" rtl="0"/>
            <a:r>
              <a:rPr lang="en-US" sz="1000" b="0" i="0" u="none" strike="noStrike" baseline="30000" dirty="0">
                <a:solidFill>
                  <a:srgbClr val="000000"/>
                </a:solidFill>
                <a:latin typeface="Arial" panose="020B0604020202020204" pitchFamily="34" charset="0"/>
              </a:rPr>
              <a:t>MOODY’S CREDIT RATINGS, ASSESSMENTS, OTHER OPINIONS, AND MATERIALS ARE NOT INTENDED FOR USE BY RETAIL INVESTORS AND IT WOULD BE RECKLESS AND INAPPROPRIATE FOR RETAIL INVESTORS TO USE MOODY’S CREDIT RATINGS, ASSESSMENTS, OTHER OPINIONS OR MATERIALS WHEN MAKING AN INVESTMENT DECISION. IF IN DOUBT YOU SHOULD CONTACT YOUR FINANCIAL OR OTHER PROFESSIONAL ADVISER.</a:t>
            </a:r>
          </a:p>
          <a:p>
            <a:pPr marR="0" algn="l" rtl="0"/>
            <a:endParaRPr lang="en-US" sz="1000" b="0" i="0" u="none" strike="noStrike" baseline="30000" dirty="0">
              <a:solidFill>
                <a:srgbClr val="000000"/>
              </a:solidFill>
              <a:latin typeface="Arial" panose="020B0604020202020204" pitchFamily="34" charset="0"/>
            </a:endParaRPr>
          </a:p>
          <a:p>
            <a:pPr marR="0" algn="l" rtl="0"/>
            <a:r>
              <a:rPr lang="en-US" sz="1000" b="0" i="0" u="none" strike="noStrike" baseline="30000" dirty="0">
                <a:solidFill>
                  <a:srgbClr val="000000"/>
                </a:solidFill>
                <a:latin typeface="Arial" panose="020B0604020202020204" pitchFamily="34" charset="0"/>
              </a:rPr>
              <a:t>ALL INFORMATION CONTAINED HEREIN IS PROTECTED BY LAW, INCLUDING BUT NOT LIMITED TO, COPYRIGHT LAW, AND NONE OF SUCH INFORMATION MAY BE COPIED OR OTHERWISE REPRODUCED, REPACKAGED, FURTHER TRANSMITTED, TRANSFERRED, DISSEMINATED, REDISTRIBUTED OR RESOLD, OR STORED FOR SUBSEQUENT USE FOR ANY SUCH PURPOSE, IN WHOLE OR IN PART, IN ANY FORM OR MANNER OR BY ANY MEANS WHATSOEVER, BY ANY PERSON WITHOUT MOODY’S PRIOR WRITTEN CONSENT.  FOR CLARITY, NO INFORMATION CONTAINED HEREIN MAY BE USED TO DEVELOP, IMPROVE, TRAIN OR RETRAIN ANY SOFTWARE PROGRAM OR DATABASE, INCLUDING, BUT NOT LIMITED TO, FOR ANY ARTIFICIAL INTELLIGENCE, MACHINE LEARNING OR NATURAL LANGUAGE PROCESSING SOFTWARE, ALGORITHM, METHODOLOGY AND/OR MODEL. </a:t>
            </a:r>
          </a:p>
          <a:p>
            <a:pPr marR="0" algn="l" rtl="0"/>
            <a:endParaRPr lang="en-US" sz="1000" b="0" i="0" u="none" strike="noStrike" baseline="30000" dirty="0">
              <a:solidFill>
                <a:srgbClr val="000000"/>
              </a:solidFill>
              <a:latin typeface="Arial" panose="020B0604020202020204" pitchFamily="34" charset="0"/>
            </a:endParaRPr>
          </a:p>
          <a:p>
            <a:pPr marR="0" algn="l" rtl="0"/>
            <a:r>
              <a:rPr lang="en-US" sz="1000" b="0" i="0" u="none" strike="noStrike" baseline="30000" dirty="0">
                <a:solidFill>
                  <a:srgbClr val="000000"/>
                </a:solidFill>
                <a:latin typeface="Arial" panose="020B0604020202020204" pitchFamily="34" charset="0"/>
              </a:rPr>
              <a:t>MOODY’S CREDIT RATINGS, ASSESSMENTS, OTHER OPINIONS AND MATERIALS ARE NOT INTENDED FOR USE BY ANY PERSON AS A BENCHMARK AS THAT TERM IS DEFINED FOR REGULATORY PURPOSES AND MUST NOT BE USED IN ANY WAY THAT COULD RESULT IN THEM BEING CONSIDERED A BENCHMARK.</a:t>
            </a:r>
          </a:p>
          <a:p>
            <a:pPr marR="0" algn="l" rtl="0"/>
            <a:endParaRPr lang="en-US" sz="1000" b="0" i="0" u="none" strike="noStrike" baseline="30000" dirty="0">
              <a:solidFill>
                <a:srgbClr val="000000"/>
              </a:solidFill>
              <a:latin typeface="Arial" panose="020B0604020202020204" pitchFamily="34" charset="0"/>
            </a:endParaRPr>
          </a:p>
          <a:p>
            <a:pPr marR="0" algn="l" rtl="0"/>
            <a:r>
              <a:rPr lang="en-US" sz="1000" b="0" i="0" u="none" strike="noStrike" baseline="30000" dirty="0">
                <a:solidFill>
                  <a:srgbClr val="000000"/>
                </a:solidFill>
                <a:latin typeface="Arial" panose="020B0604020202020204" pitchFamily="34" charset="0"/>
              </a:rPr>
              <a:t>All information contained herein is obtained by MOODY’S from sources believed by it to be accurate and reliable. Because of the possibility of human or mechanical error as well as other factors, however, all information contained herein is provided “AS IS” without warranty of any kind. MOODY’S adopts all necessary measures so that the information it uses in assigning a credit rating is of sufficient quality and from sources MOODY’S considers to be reliable including, when appropriate, independent third-party sources. However, MOODY’S is not an auditor and cannot in every instance independently verify or validate information received in the credit rating process or in preparing its Materials. </a:t>
            </a:r>
          </a:p>
          <a:p>
            <a:pPr marR="0" algn="l" rtl="0"/>
            <a:endParaRPr lang="en-US" sz="1000" b="0" i="0" u="none" strike="noStrike" baseline="30000" dirty="0">
              <a:solidFill>
                <a:srgbClr val="000000"/>
              </a:solidFill>
              <a:latin typeface="Arial" panose="020B0604020202020204" pitchFamily="34" charset="0"/>
            </a:endParaRPr>
          </a:p>
          <a:p>
            <a:pPr marR="0" algn="l" rtl="0"/>
            <a:r>
              <a:rPr lang="en-US" sz="1000" b="0" i="0" u="none" strike="noStrike" baseline="30000" dirty="0">
                <a:solidFill>
                  <a:srgbClr val="000000"/>
                </a:solidFill>
                <a:latin typeface="Arial" panose="020B0604020202020204" pitchFamily="34" charset="0"/>
              </a:rPr>
              <a:t>To the extent permitted by law, MOODY’S and its directors, officers, employees, agents, representatives, licensors and suppliers disclaim liability to any person or entity for any indirect, special, consequential, or incidental losses or damages whatsoever arising from or in connection with the information contained herein or the use of or inability to use any such information, even if MOODY’S or any of its directors, officers, employees, agents, representatives, licensors or suppliers is advised in advance of the possibility of such losses or damages, including but not limited to: (a) any loss of present or prospective profits or (b) any loss or damage arising where the relevant financial instrument is not the subject of a particular credit rating assigned by MOODY’S.</a:t>
            </a:r>
          </a:p>
          <a:p>
            <a:pPr marR="0" algn="l" rtl="0"/>
            <a:endParaRPr lang="en-US" sz="1000" b="0" i="0" u="none" strike="noStrike" baseline="30000" dirty="0">
              <a:solidFill>
                <a:srgbClr val="000000"/>
              </a:solidFill>
              <a:latin typeface="Arial" panose="020B0604020202020204" pitchFamily="34" charset="0"/>
            </a:endParaRPr>
          </a:p>
          <a:p>
            <a:pPr marR="0" algn="l" rtl="0"/>
            <a:r>
              <a:rPr lang="en-US" sz="1000" b="0" i="0" u="none" strike="noStrike" baseline="30000" dirty="0">
                <a:solidFill>
                  <a:srgbClr val="000000"/>
                </a:solidFill>
                <a:latin typeface="Arial" panose="020B0604020202020204" pitchFamily="34" charset="0"/>
              </a:rPr>
              <a:t>To the extent permitted by law, MOODY’S and its directors, officers, employees, agents, representatives, licensors and suppliers disclaim liability for any direct or compensatory losses or damages caused to any person or entity, including but not limited to by any negligence (but excluding fraud, willful misconduct or any other type of liability that, for the avoidance of doubt, by law cannot be excluded) on the part of, or any contingency within or beyond the control of, MOODY’S or any of its directors, officers, employees, agents, representatives, licensors or suppliers, arising from or in connection with the information contained herein or the use of or inability to use any such information.</a:t>
            </a:r>
          </a:p>
          <a:p>
            <a:pPr marR="0" algn="l" rtl="0"/>
            <a:endParaRPr lang="en-US" sz="1000" b="0" i="0" u="none" strike="noStrike" baseline="30000" dirty="0">
              <a:solidFill>
                <a:srgbClr val="000000"/>
              </a:solidFill>
              <a:latin typeface="Arial" panose="020B0604020202020204" pitchFamily="34" charset="0"/>
            </a:endParaRPr>
          </a:p>
          <a:p>
            <a:pPr marR="0" algn="l" rtl="0"/>
            <a:r>
              <a:rPr lang="en-US" sz="1000" b="0" i="0" u="none" strike="noStrike" baseline="30000" dirty="0">
                <a:solidFill>
                  <a:srgbClr val="000000"/>
                </a:solidFill>
                <a:latin typeface="Arial" panose="020B0604020202020204" pitchFamily="34" charset="0"/>
              </a:rPr>
              <a:t>NO WARRANTY, EXPRESS OR IMPLIED, AS TO THE ACCURACY, TIMELINESS, COMPLETENESS, MERCHANTABILITY OR FITNESS FOR ANY PARTICULAR PURPOSE OF ANY CREDIT RATING, ASSESSMENT, OTHER OPINION OR INFORMATION IS GIVEN OR MADE BY MOODY’S IN ANY FORM OR MANNER WHATSOEVER.</a:t>
            </a:r>
          </a:p>
          <a:p>
            <a:pPr marR="0" algn="l" rtl="0"/>
            <a:endParaRPr lang="en-US" sz="1000" b="0" i="0" u="none" strike="noStrike" baseline="30000" dirty="0">
              <a:solidFill>
                <a:srgbClr val="000000"/>
              </a:solidFill>
              <a:latin typeface="Arial" panose="020B0604020202020204" pitchFamily="34" charset="0"/>
            </a:endParaRPr>
          </a:p>
          <a:p>
            <a:pPr marR="0" algn="l" rtl="0"/>
            <a:r>
              <a:rPr lang="en-US" sz="1000" b="0" i="0" u="none" strike="noStrike" baseline="30000" dirty="0">
                <a:solidFill>
                  <a:srgbClr val="000000"/>
                </a:solidFill>
                <a:latin typeface="Arial" panose="020B0604020202020204" pitchFamily="34" charset="0"/>
              </a:rPr>
              <a:t>Moody’s Investors Service, Inc., a wholly-owned credit rating agency subsidiary of Moody’s Corporation (“MCO”), hereby discloses that most issuers of debt securities (including corporate and municipal bonds, debentures, notes and commercial paper) and preferred stock rated by Moody’s Investors Service, Inc. have, prior to assignment of any credit rating, agreed to pay Moody’s Investors Service, Inc. for credit ratings opinions and services rendered by it. MCO and all MCO entities that issue ratings under the “Moody’s Ratings” brand name (“Moody’s Ratings”), also maintain policies and procedures to address the independence of Moody’s Ratings’ credit ratings and credit rating processes. Information regarding certain affiliations that may exist between directors of MCO and rated entities, and between entities who hold credit ratings from Moody’s Investors Service, Inc. and have also publicly reported to the SEC an ownership interest in MCO of more than 5%, is posted annually at ir.moodys.com under the heading “Investor Relations — Corporate Governance — Charter and Governance Documents - Director and Shareholder Affiliation Policy.”  </a:t>
            </a:r>
          </a:p>
          <a:p>
            <a:pPr marR="0" algn="l" rtl="0"/>
            <a:endParaRPr lang="en-US" sz="1000" b="0" i="0" u="none" strike="noStrike" baseline="30000" dirty="0">
              <a:solidFill>
                <a:srgbClr val="000000"/>
              </a:solidFill>
              <a:latin typeface="Arial" panose="020B0604020202020204" pitchFamily="34" charset="0"/>
            </a:endParaRPr>
          </a:p>
          <a:p>
            <a:pPr marR="0" algn="l" rtl="0"/>
            <a:r>
              <a:rPr lang="en-US" sz="1000" b="0" i="0" u="none" strike="noStrike" baseline="30000" dirty="0">
                <a:solidFill>
                  <a:srgbClr val="000000"/>
                </a:solidFill>
                <a:latin typeface="Arial" panose="020B0604020202020204" pitchFamily="34" charset="0"/>
              </a:rPr>
              <a:t>Moody’s SF Japan K.K., Moody’s Local AR </a:t>
            </a:r>
            <a:r>
              <a:rPr lang="en-US" sz="1000" b="0" i="0" u="none" strike="noStrike" baseline="30000" dirty="0" err="1">
                <a:solidFill>
                  <a:srgbClr val="000000"/>
                </a:solidFill>
                <a:latin typeface="Arial" panose="020B0604020202020204" pitchFamily="34" charset="0"/>
              </a:rPr>
              <a:t>Agente</a:t>
            </a:r>
            <a:r>
              <a:rPr lang="en-US" sz="1000" b="0" i="0" u="none" strike="noStrike" baseline="30000" dirty="0">
                <a:solidFill>
                  <a:srgbClr val="000000"/>
                </a:solidFill>
                <a:latin typeface="Arial" panose="020B0604020202020204" pitchFamily="34" charset="0"/>
              </a:rPr>
              <a:t> de </a:t>
            </a:r>
            <a:r>
              <a:rPr lang="en-US" sz="1000" b="0" i="0" u="none" strike="noStrike" baseline="30000" dirty="0" err="1">
                <a:solidFill>
                  <a:srgbClr val="000000"/>
                </a:solidFill>
                <a:latin typeface="Arial" panose="020B0604020202020204" pitchFamily="34" charset="0"/>
              </a:rPr>
              <a:t>Calificación</a:t>
            </a:r>
            <a:r>
              <a:rPr lang="en-US" sz="1000" b="0" i="0" u="none" strike="noStrike" baseline="30000" dirty="0">
                <a:solidFill>
                  <a:srgbClr val="000000"/>
                </a:solidFill>
                <a:latin typeface="Arial" panose="020B0604020202020204" pitchFamily="34" charset="0"/>
              </a:rPr>
              <a:t> de </a:t>
            </a:r>
            <a:r>
              <a:rPr lang="en-US" sz="1000" b="0" i="0" u="none" strike="noStrike" baseline="30000" dirty="0" err="1">
                <a:solidFill>
                  <a:srgbClr val="000000"/>
                </a:solidFill>
                <a:latin typeface="Arial" panose="020B0604020202020204" pitchFamily="34" charset="0"/>
              </a:rPr>
              <a:t>Riesgo</a:t>
            </a:r>
            <a:r>
              <a:rPr lang="en-US" sz="1000" b="0" i="0" u="none" strike="noStrike" baseline="30000" dirty="0">
                <a:solidFill>
                  <a:srgbClr val="000000"/>
                </a:solidFill>
                <a:latin typeface="Arial" panose="020B0604020202020204" pitchFamily="34" charset="0"/>
              </a:rPr>
              <a:t> S.A., Moody’s Local BR </a:t>
            </a:r>
            <a:r>
              <a:rPr lang="en-US" sz="1000" b="0" i="0" u="none" strike="noStrike" baseline="30000" dirty="0" err="1">
                <a:solidFill>
                  <a:srgbClr val="000000"/>
                </a:solidFill>
                <a:latin typeface="Arial" panose="020B0604020202020204" pitchFamily="34" charset="0"/>
              </a:rPr>
              <a:t>Agência</a:t>
            </a:r>
            <a:r>
              <a:rPr lang="en-US" sz="1000" b="0" i="0" u="none" strike="noStrike" baseline="30000" dirty="0">
                <a:solidFill>
                  <a:srgbClr val="000000"/>
                </a:solidFill>
                <a:latin typeface="Arial" panose="020B0604020202020204" pitchFamily="34" charset="0"/>
              </a:rPr>
              <a:t> de </a:t>
            </a:r>
            <a:r>
              <a:rPr lang="en-US" sz="1000" b="0" i="0" u="none" strike="noStrike" baseline="30000" dirty="0" err="1">
                <a:solidFill>
                  <a:srgbClr val="000000"/>
                </a:solidFill>
                <a:latin typeface="Arial" panose="020B0604020202020204" pitchFamily="34" charset="0"/>
              </a:rPr>
              <a:t>Classificação</a:t>
            </a:r>
            <a:r>
              <a:rPr lang="en-US" sz="1000" b="0" i="0" u="none" strike="noStrike" baseline="30000" dirty="0">
                <a:solidFill>
                  <a:srgbClr val="000000"/>
                </a:solidFill>
                <a:latin typeface="Arial" panose="020B0604020202020204" pitchFamily="34" charset="0"/>
              </a:rPr>
              <a:t> de Risco LTDA, Moody’s Local MX S.A. de C.V, I.C.V., Moody’s Local PE </a:t>
            </a:r>
            <a:r>
              <a:rPr lang="en-US" sz="1000" b="0" i="0" u="none" strike="noStrike" baseline="30000" dirty="0" err="1">
                <a:solidFill>
                  <a:srgbClr val="000000"/>
                </a:solidFill>
                <a:latin typeface="Arial" panose="020B0604020202020204" pitchFamily="34" charset="0"/>
              </a:rPr>
              <a:t>Clasificadora</a:t>
            </a:r>
            <a:r>
              <a:rPr lang="en-US" sz="1000" b="0" i="0" u="none" strike="noStrike" baseline="30000" dirty="0">
                <a:solidFill>
                  <a:srgbClr val="000000"/>
                </a:solidFill>
                <a:latin typeface="Arial" panose="020B0604020202020204" pitchFamily="34" charset="0"/>
              </a:rPr>
              <a:t> de </a:t>
            </a:r>
            <a:r>
              <a:rPr lang="en-US" sz="1000" b="0" i="0" u="none" strike="noStrike" baseline="30000" dirty="0" err="1">
                <a:solidFill>
                  <a:srgbClr val="000000"/>
                </a:solidFill>
                <a:latin typeface="Arial" panose="020B0604020202020204" pitchFamily="34" charset="0"/>
              </a:rPr>
              <a:t>Riesgo</a:t>
            </a:r>
            <a:r>
              <a:rPr lang="en-US" sz="1000" b="0" i="0" u="none" strike="noStrike" baseline="30000" dirty="0">
                <a:solidFill>
                  <a:srgbClr val="000000"/>
                </a:solidFill>
                <a:latin typeface="Arial" panose="020B0604020202020204" pitchFamily="34" charset="0"/>
              </a:rPr>
              <a:t> S.A., and Moody’s Local PA </a:t>
            </a:r>
            <a:r>
              <a:rPr lang="en-US" sz="1000" b="0" i="0" u="none" strike="noStrike" baseline="30000" dirty="0" err="1">
                <a:solidFill>
                  <a:srgbClr val="000000"/>
                </a:solidFill>
                <a:latin typeface="Arial" panose="020B0604020202020204" pitchFamily="34" charset="0"/>
              </a:rPr>
              <a:t>Calificadora</a:t>
            </a:r>
            <a:r>
              <a:rPr lang="en-US" sz="1000" b="0" i="0" u="none" strike="noStrike" baseline="30000" dirty="0">
                <a:solidFill>
                  <a:srgbClr val="000000"/>
                </a:solidFill>
                <a:latin typeface="Arial" panose="020B0604020202020204" pitchFamily="34" charset="0"/>
              </a:rPr>
              <a:t> de </a:t>
            </a:r>
            <a:r>
              <a:rPr lang="en-US" sz="1000" b="0" i="0" u="none" strike="noStrike" baseline="30000" dirty="0" err="1">
                <a:solidFill>
                  <a:srgbClr val="000000"/>
                </a:solidFill>
                <a:latin typeface="Arial" panose="020B0604020202020204" pitchFamily="34" charset="0"/>
              </a:rPr>
              <a:t>Riesgo</a:t>
            </a:r>
            <a:r>
              <a:rPr lang="en-US" sz="1000" b="0" i="0" u="none" strike="noStrike" baseline="30000" dirty="0">
                <a:solidFill>
                  <a:srgbClr val="000000"/>
                </a:solidFill>
                <a:latin typeface="Arial" panose="020B0604020202020204" pitchFamily="34" charset="0"/>
              </a:rPr>
              <a:t> S.A. (collectively, the “Moody’s Non-NRSRO CRAs”) are all indirectly wholly-owned credit rating agency subsidiaries of MCO. None of the Moody’s Non-NRSRO CRAs is a Nationally Recognized Statistical Rating Organization.</a:t>
            </a:r>
          </a:p>
          <a:p>
            <a:pPr marR="0" algn="l" rtl="0"/>
            <a:endParaRPr lang="en-US" sz="1000" b="0" i="0" u="none" strike="noStrike" baseline="30000" dirty="0">
              <a:solidFill>
                <a:srgbClr val="000000"/>
              </a:solidFill>
              <a:latin typeface="Arial" panose="020B0604020202020204" pitchFamily="34" charset="0"/>
            </a:endParaRPr>
          </a:p>
          <a:p>
            <a:pPr marR="0" algn="l" rtl="0"/>
            <a:r>
              <a:rPr lang="en-US" sz="1000" b="0" i="0" u="none" strike="noStrike" baseline="30000" dirty="0">
                <a:solidFill>
                  <a:srgbClr val="000000"/>
                </a:solidFill>
                <a:latin typeface="Arial" panose="020B0604020202020204" pitchFamily="34" charset="0"/>
              </a:rPr>
              <a:t>Additional terms for Australia only: Any publication into Australia of this document is pursuant to the Australian Financial Services License of MOODY’S affiliate, Moody’s Investors Service Pty Limited ABN 61 003 399 657AFSL 336969 and/or Moody’s Analytics Australia Pty Ltd ABN 94 105 136 972 AFSL 383569 (as applicable). This document is intended to be provided only to “wholesale clients” within the meaning of section 761G of the Corporations Act 2001. By continuing to access this document from within Australia, you represent to MOODY’S that you are, or are accessing the document as a representative of, a “wholesale client” and that neither you nor the entity you represent will directly or indirectly disseminate this document or its contents to “retail clients” within the meaning of section 761G of the Corporations Act 2001. MOODY’S credit rating is an opinion as to the creditworthiness of a debt obligation of the issuer, not on the equity securities of the issuer or any form of security that is available to retail investors.</a:t>
            </a:r>
          </a:p>
          <a:p>
            <a:pPr marR="0" algn="l" rtl="0"/>
            <a:endParaRPr lang="en-US" sz="1000" b="0" i="0" u="none" strike="noStrike" baseline="30000" dirty="0">
              <a:solidFill>
                <a:srgbClr val="000000"/>
              </a:solidFill>
              <a:latin typeface="Arial" panose="020B0604020202020204" pitchFamily="34" charset="0"/>
            </a:endParaRPr>
          </a:p>
          <a:p>
            <a:pPr marR="0" algn="l" rtl="0"/>
            <a:r>
              <a:rPr lang="en-US" sz="1000" b="0" i="0" u="none" strike="noStrike" baseline="30000" dirty="0">
                <a:solidFill>
                  <a:srgbClr val="000000"/>
                </a:solidFill>
                <a:latin typeface="Arial" panose="020B0604020202020204" pitchFamily="34" charset="0"/>
              </a:rPr>
              <a:t>Additional terms for India only:  Moody’s credit ratings, Assessments, other opinions and Materials are not intended to be and shall not be relied upon or used by any users located in India in relation to securities listed or proposed to be listed on Indian stock exchanges. </a:t>
            </a:r>
          </a:p>
          <a:p>
            <a:pPr marR="0" algn="l" rtl="0"/>
            <a:endParaRPr lang="en-US" sz="1000" b="0" i="0" u="none" strike="noStrike" baseline="30000" dirty="0">
              <a:solidFill>
                <a:srgbClr val="000000"/>
              </a:solidFill>
              <a:latin typeface="Arial" panose="020B0604020202020204" pitchFamily="34" charset="0"/>
            </a:endParaRPr>
          </a:p>
          <a:p>
            <a:pPr marR="0" algn="l" rtl="0"/>
            <a:r>
              <a:rPr lang="en-US" sz="1000" b="0" i="0" u="none" strike="noStrike" baseline="30000" dirty="0">
                <a:solidFill>
                  <a:srgbClr val="000000"/>
                </a:solidFill>
                <a:latin typeface="Arial" panose="020B0604020202020204" pitchFamily="34" charset="0"/>
              </a:rPr>
              <a:t>Additional terms with respect to Second Party Opinions and Net Zero Assessments (as defined in Moody’s Ratings Rating Symbols and Definitions): Please note that neither a Second Party Opinion (“SPO”) nor a Net Zero Assessment (“NZA”) is a “credit rating”. The issuance of SPOs and NZAs is not a regulated activity in many jurisdictions, including Singapore. JAPAN: In Japan, development and provision of SPOs and NZAs fall under the category of “Ancillary Businesses”, not “Credit Rating Business”, and are not subject to the regulations applicable to “Credit Rating Business” under the Financial Instruments and Exchange Act of Japan and its relevant regulation. PRC: Any SPO: (1) does not constitute a PRC Green Bond Assessment as defined under any relevant PRC laws or regulations; (2) cannot be included in any registration statement, offering circular, prospectus or any other documents submitted to the PRC regulatory authorities or otherwise used to satisfy any PRC regulatory disclosure requirement; and (3) cannot be used within the PRC for any regulatory purpose or for any other purpose which is not permitted under relevant PRC laws or regulations. For the purposes of this disclaimer, “PRC” refers to the mainland of the People’s Republic of China, excluding Hong Kong, Macau and Taiwan.</a:t>
            </a:r>
          </a:p>
          <a:p>
            <a:pPr marR="0" algn="l" rtl="0"/>
            <a:endParaRPr lang="en-US" sz="1000" dirty="0">
              <a:solidFill>
                <a:schemeClr val="tx1"/>
              </a:solidFill>
              <a:effectLst/>
              <a:latin typeface="Arial" panose="020B0604020202020204" pitchFamily="34" charset="0"/>
              <a:ea typeface="GT America Regular" pitchFamily="2" charset="77"/>
              <a:cs typeface="Arial" panose="020B0604020202020204" pitchFamily="34" charset="0"/>
            </a:endParaRPr>
          </a:p>
        </p:txBody>
      </p:sp>
    </p:spTree>
    <p:extLst>
      <p:ext uri="{BB962C8B-B14F-4D97-AF65-F5344CB8AC3E}">
        <p14:creationId xmlns:p14="http://schemas.microsoft.com/office/powerpoint/2010/main" val="13100700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ivider 2 - Long title">
    <p:bg>
      <p:bgPr>
        <a:solidFill>
          <a:schemeClr val="bg2"/>
        </a:solidFill>
        <a:effectLst/>
      </p:bgPr>
    </p:bg>
    <p:spTree>
      <p:nvGrpSpPr>
        <p:cNvPr id="1" name=""/>
        <p:cNvGrpSpPr/>
        <p:nvPr/>
      </p:nvGrpSpPr>
      <p:grpSpPr>
        <a:xfrm>
          <a:off x="0" y="0"/>
          <a:ext cx="0" cy="0"/>
          <a:chOff x="0" y="0"/>
          <a:chExt cx="0" cy="0"/>
        </a:xfrm>
      </p:grpSpPr>
      <p:pic>
        <p:nvPicPr>
          <p:cNvPr id="6" name="Picture 5" descr="A blue wavy lines on a black background&#10;&#10;Description automatically generated">
            <a:extLst>
              <a:ext uri="{FF2B5EF4-FFF2-40B4-BE49-F238E27FC236}">
                <a16:creationId xmlns:a16="http://schemas.microsoft.com/office/drawing/2014/main" id="{836C1EA9-D1CD-4494-05CB-C8B04EE4273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hidden">
          <a:xfrm>
            <a:off x="6350" y="-1"/>
            <a:ext cx="12179302" cy="6858000"/>
          </a:xfrm>
          <a:prstGeom prst="rect">
            <a:avLst/>
          </a:prstGeom>
        </p:spPr>
      </p:pic>
      <p:sp>
        <p:nvSpPr>
          <p:cNvPr id="10" name="Text Placeholder 9">
            <a:extLst>
              <a:ext uri="{FF2B5EF4-FFF2-40B4-BE49-F238E27FC236}">
                <a16:creationId xmlns:a16="http://schemas.microsoft.com/office/drawing/2014/main" id="{8C93360C-A88B-AFBB-E304-93661B37F38F}"/>
              </a:ext>
            </a:extLst>
          </p:cNvPr>
          <p:cNvSpPr>
            <a:spLocks noGrp="1"/>
          </p:cNvSpPr>
          <p:nvPr>
            <p:ph type="body" sz="quarter" idx="11" hasCustomPrompt="1"/>
          </p:nvPr>
        </p:nvSpPr>
        <p:spPr>
          <a:xfrm>
            <a:off x="508000" y="2417275"/>
            <a:ext cx="8310563" cy="2843245"/>
          </a:xfrm>
          <a:prstGeom prst="rect">
            <a:avLst/>
          </a:prstGeom>
        </p:spPr>
        <p:txBody>
          <a:bodyPr lIns="0" tIns="0" rIns="0" bIns="0" anchor="b" anchorCtr="0"/>
          <a:lstStyle>
            <a:lvl1pPr marL="0" indent="0">
              <a:buNone/>
              <a:defRPr sz="4800">
                <a:latin typeface="Times New Roman" panose="02020603050405020304" pitchFamily="18" charset="0"/>
              </a:defRPr>
            </a:lvl1pPr>
            <a:lvl2pPr marL="304831" indent="0">
              <a:buNone/>
              <a:defRPr/>
            </a:lvl2pPr>
            <a:lvl3pPr marL="609661" indent="0">
              <a:buNone/>
              <a:defRPr/>
            </a:lvl3pPr>
            <a:lvl4pPr marL="914492" indent="0">
              <a:buNone/>
              <a:defRPr/>
            </a:lvl4pPr>
            <a:lvl5pPr marL="1219322" indent="0">
              <a:buNone/>
              <a:defRPr/>
            </a:lvl5pPr>
          </a:lstStyle>
          <a:p>
            <a:pPr lvl="0"/>
            <a:r>
              <a:rPr lang="en-US" dirty="0"/>
              <a:t>Section Title</a:t>
            </a:r>
          </a:p>
        </p:txBody>
      </p:sp>
    </p:spTree>
    <p:extLst>
      <p:ext uri="{BB962C8B-B14F-4D97-AF65-F5344CB8AC3E}">
        <p14:creationId xmlns:p14="http://schemas.microsoft.com/office/powerpoint/2010/main" val="887600141"/>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Layout">
    <p:bg>
      <p:bgPr>
        <a:solidFill>
          <a:srgbClr val="0A1264"/>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2B4D3A-80F8-2AB3-D13D-B791F10FFA4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bwMode="hidden">
          <a:xfrm>
            <a:off x="6957" y="0"/>
            <a:ext cx="12188952" cy="6858000"/>
          </a:xfrm>
          <a:prstGeom prst="rect">
            <a:avLst/>
          </a:prstGeom>
        </p:spPr>
      </p:pic>
      <p:sp>
        <p:nvSpPr>
          <p:cNvPr id="4" name="Title 1">
            <a:extLst>
              <a:ext uri="{FF2B5EF4-FFF2-40B4-BE49-F238E27FC236}">
                <a16:creationId xmlns:a16="http://schemas.microsoft.com/office/drawing/2014/main" id="{B65639E5-143A-31EA-A669-483C94FCEF9C}"/>
              </a:ext>
            </a:extLst>
          </p:cNvPr>
          <p:cNvSpPr>
            <a:spLocks noGrp="1"/>
          </p:cNvSpPr>
          <p:nvPr>
            <p:ph type="title"/>
          </p:nvPr>
        </p:nvSpPr>
        <p:spPr>
          <a:xfrm>
            <a:off x="512592" y="3552825"/>
            <a:ext cx="5441950" cy="2179638"/>
          </a:xfrm>
          <a:prstGeom prst="rect">
            <a:avLst/>
          </a:prstGeom>
        </p:spPr>
        <p:txBody>
          <a:bodyPr lIns="0" tIns="0" rIns="0" bIns="0" anchor="b"/>
          <a:lstStyle>
            <a:lvl1pPr>
              <a:defRPr baseline="0">
                <a:solidFill>
                  <a:schemeClr val="bg1"/>
                </a:solidFill>
                <a:latin typeface="Times New Roman" panose="02020603050405020304" pitchFamily="18" charset="0"/>
              </a:defRPr>
            </a:lvl1pPr>
          </a:lstStyle>
          <a:p>
            <a:r>
              <a:rPr lang="en-US" dirty="0"/>
              <a:t>Click to edit Master title style</a:t>
            </a:r>
          </a:p>
        </p:txBody>
      </p:sp>
      <p:sp>
        <p:nvSpPr>
          <p:cNvPr id="5" name="Text Placeholder 11">
            <a:extLst>
              <a:ext uri="{FF2B5EF4-FFF2-40B4-BE49-F238E27FC236}">
                <a16:creationId xmlns:a16="http://schemas.microsoft.com/office/drawing/2014/main" id="{A559D87C-9A18-648C-07A9-22ABAE9727B3}"/>
              </a:ext>
            </a:extLst>
          </p:cNvPr>
          <p:cNvSpPr>
            <a:spLocks noGrp="1"/>
          </p:cNvSpPr>
          <p:nvPr>
            <p:ph type="body" sz="quarter" idx="11" hasCustomPrompt="1"/>
          </p:nvPr>
        </p:nvSpPr>
        <p:spPr>
          <a:xfrm>
            <a:off x="3367089" y="6311900"/>
            <a:ext cx="5445126" cy="269875"/>
          </a:xfrm>
          <a:prstGeom prst="rect">
            <a:avLst/>
          </a:prstGeom>
        </p:spPr>
        <p:txBody>
          <a:bodyPr lIns="0" tIns="0" rIns="0" bIns="0" anchor="b">
            <a:noAutofit/>
          </a:bodyPr>
          <a:lstStyle>
            <a:lvl1pPr marL="0" indent="0" algn="l" defTabSz="914400" rtl="0" eaLnBrk="1" latinLnBrk="0" hangingPunct="1">
              <a:buFontTx/>
              <a:buNone/>
              <a:defRPr lang="en-US" sz="2000" b="0" i="0" kern="1200" dirty="0" smtClean="0">
                <a:solidFill>
                  <a:schemeClr val="bg1"/>
                </a:solidFill>
                <a:latin typeface="Arial" panose="020B0604020202020204" pitchFamily="34" charset="0"/>
                <a:ea typeface="GT America Regular" pitchFamily="2" charset="77"/>
                <a:cs typeface="Arial" panose="020B0604020202020204" pitchFamily="34" charset="0"/>
              </a:defRPr>
            </a:lvl1pPr>
            <a:lvl2pPr>
              <a:defRPr sz="1000"/>
            </a:lvl2pPr>
            <a:lvl3pPr marL="0" indent="0">
              <a:buNone/>
              <a:defRPr sz="1000"/>
            </a:lvl3pPr>
            <a:lvl4pPr marL="0" indent="0">
              <a:defRPr sz="1000"/>
            </a:lvl4pPr>
            <a:lvl5pPr marL="0" indent="0">
              <a:buNone/>
              <a:defRPr sz="1000"/>
            </a:lvl5pPr>
            <a:lvl6pPr marL="0" indent="0">
              <a:defRPr sz="1000"/>
            </a:lvl6pPr>
            <a:lvl7pPr marL="0" indent="0">
              <a:buNone/>
              <a:defRPr sz="1000"/>
            </a:lvl7pPr>
            <a:lvl8pPr marL="0" indent="0">
              <a:defRPr sz="1000"/>
            </a:lvl8pPr>
            <a:lvl9pPr marL="0" indent="0">
              <a:buNone/>
              <a:defRPr sz="1000"/>
            </a:lvl9pPr>
          </a:lstStyle>
          <a:p>
            <a:pPr lvl="0"/>
            <a:r>
              <a:rPr lang="en-US" dirty="0"/>
              <a:t>Title, Moody’s Analytics</a:t>
            </a:r>
          </a:p>
        </p:txBody>
      </p:sp>
      <p:sp>
        <p:nvSpPr>
          <p:cNvPr id="7" name="Text Placeholder 12">
            <a:extLst>
              <a:ext uri="{FF2B5EF4-FFF2-40B4-BE49-F238E27FC236}">
                <a16:creationId xmlns:a16="http://schemas.microsoft.com/office/drawing/2014/main" id="{29F994E5-89AD-58F4-EDAF-9FDB5E0BE4B3}"/>
              </a:ext>
            </a:extLst>
          </p:cNvPr>
          <p:cNvSpPr>
            <a:spLocks noGrp="1"/>
          </p:cNvSpPr>
          <p:nvPr>
            <p:ph type="body" sz="quarter" idx="99" hasCustomPrompt="1"/>
          </p:nvPr>
        </p:nvSpPr>
        <p:spPr>
          <a:xfrm>
            <a:off x="521644" y="6311900"/>
            <a:ext cx="2619375" cy="269875"/>
          </a:xfrm>
          <a:prstGeom prst="rect">
            <a:avLst/>
          </a:prstGeom>
        </p:spPr>
        <p:txBody>
          <a:bodyPr lIns="0" tIns="0" rIns="0" bIns="0" anchor="b">
            <a:noAutofit/>
          </a:bodyPr>
          <a:lstStyle>
            <a:lvl1pPr marL="0" indent="0">
              <a:buFontTx/>
              <a:buNone/>
              <a:defRPr sz="2000" b="0">
                <a:solidFill>
                  <a:schemeClr val="bg1"/>
                </a:solidFill>
                <a:latin typeface="Arial" panose="020B0604020202020204" pitchFamily="34" charset="0"/>
              </a:defRPr>
            </a:lvl1pPr>
            <a:lvl2pP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Single presenter</a:t>
            </a:r>
          </a:p>
        </p:txBody>
      </p:sp>
      <p:sp>
        <p:nvSpPr>
          <p:cNvPr id="8" name="Text Placeholder 15">
            <a:extLst>
              <a:ext uri="{FF2B5EF4-FFF2-40B4-BE49-F238E27FC236}">
                <a16:creationId xmlns:a16="http://schemas.microsoft.com/office/drawing/2014/main" id="{45C455C1-1A06-87B2-D130-EFAB61BAA3D8}"/>
              </a:ext>
            </a:extLst>
          </p:cNvPr>
          <p:cNvSpPr>
            <a:spLocks noGrp="1"/>
          </p:cNvSpPr>
          <p:nvPr>
            <p:ph type="body" sz="quarter" idx="100" hasCustomPrompt="1"/>
          </p:nvPr>
        </p:nvSpPr>
        <p:spPr>
          <a:xfrm>
            <a:off x="518951" y="2617644"/>
            <a:ext cx="2957494" cy="281478"/>
          </a:xfrm>
          <a:prstGeom prst="rect">
            <a:avLst/>
          </a:prstGeom>
        </p:spPr>
        <p:txBody>
          <a:bodyPr lIns="0" tIns="0" rIns="0" bIns="0">
            <a:noAutofit/>
          </a:bodyPr>
          <a:lstStyle>
            <a:lvl1pPr marL="0" indent="0">
              <a:buFontTx/>
              <a:buNone/>
              <a:defRPr sz="1600">
                <a:solidFill>
                  <a:schemeClr val="bg1"/>
                </a:solidFill>
                <a:latin typeface="Arial" panose="020B0604020202020204" pitchFamily="34" charset="0"/>
                <a:ea typeface="GT America Regular" pitchFamily="2" charset="0"/>
                <a:cs typeface="Arial" panose="020B0604020202020204" pitchFamily="34" charset="0"/>
              </a:defRPr>
            </a:lvl1pPr>
            <a:lvl2pPr marL="285750" indent="-285750">
              <a:buClrTx/>
              <a:buFont typeface="GT America" charset="0"/>
              <a:buChar cha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1</a:t>
            </a:r>
          </a:p>
        </p:txBody>
      </p:sp>
      <p:sp>
        <p:nvSpPr>
          <p:cNvPr id="9" name="Text Placeholder 17">
            <a:extLst>
              <a:ext uri="{FF2B5EF4-FFF2-40B4-BE49-F238E27FC236}">
                <a16:creationId xmlns:a16="http://schemas.microsoft.com/office/drawing/2014/main" id="{4851E424-8C0F-F6FE-15A8-D90E0FF96485}"/>
              </a:ext>
            </a:extLst>
          </p:cNvPr>
          <p:cNvSpPr>
            <a:spLocks noGrp="1"/>
          </p:cNvSpPr>
          <p:nvPr>
            <p:ph type="body" sz="quarter" idx="101" hasCustomPrompt="1"/>
          </p:nvPr>
        </p:nvSpPr>
        <p:spPr>
          <a:xfrm>
            <a:off x="3882639" y="2621721"/>
            <a:ext cx="2953512" cy="286028"/>
          </a:xfrm>
          <a:prstGeom prst="rect">
            <a:avLst/>
          </a:prstGeom>
        </p:spPr>
        <p:txBody>
          <a:bodyPr lIns="0" tIns="0" rIns="0" bIns="0">
            <a:noAutofit/>
          </a:bodyPr>
          <a:lstStyle>
            <a:lvl1pPr marL="0" indent="0">
              <a:buFontTx/>
              <a:buNone/>
              <a:defRPr sz="1600">
                <a:solidFill>
                  <a:schemeClr val="bg1"/>
                </a:solidFill>
                <a:latin typeface="Arial" panose="020B0604020202020204" pitchFamily="34" charset="0"/>
              </a:defRPr>
            </a:lvl1pPr>
            <a:lvl2pPr marL="284163" indent="-284163">
              <a:buClrTx/>
              <a:buFont typeface="GT America" charset="0"/>
              <a:buChar cha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2</a:t>
            </a:r>
          </a:p>
        </p:txBody>
      </p:sp>
      <p:sp>
        <p:nvSpPr>
          <p:cNvPr id="10" name="Text Placeholder 19">
            <a:extLst>
              <a:ext uri="{FF2B5EF4-FFF2-40B4-BE49-F238E27FC236}">
                <a16:creationId xmlns:a16="http://schemas.microsoft.com/office/drawing/2014/main" id="{D4944C87-E9A4-34D9-8DBE-52BD03784331}"/>
              </a:ext>
            </a:extLst>
          </p:cNvPr>
          <p:cNvSpPr>
            <a:spLocks noGrp="1"/>
          </p:cNvSpPr>
          <p:nvPr>
            <p:ph type="body" sz="quarter" idx="102" hasCustomPrompt="1"/>
          </p:nvPr>
        </p:nvSpPr>
        <p:spPr>
          <a:xfrm>
            <a:off x="7222584" y="2619375"/>
            <a:ext cx="2953512" cy="286028"/>
          </a:xfrm>
          <a:prstGeom prst="rect">
            <a:avLst/>
          </a:prstGeom>
        </p:spPr>
        <p:txBody>
          <a:bodyPr lIns="0" tIns="0" rIns="0" bIns="0">
            <a:noAutofit/>
          </a:bodyPr>
          <a:lstStyle>
            <a:lvl1pPr marL="0" indent="0">
              <a:buFontTx/>
              <a:buNone/>
              <a:defRPr sz="1600" baseline="0">
                <a:solidFill>
                  <a:schemeClr val="bg1"/>
                </a:solidFill>
                <a:latin typeface="Arial" panose="020B0604020202020204" pitchFamily="34" charset="0"/>
              </a:defRPr>
            </a:lvl1pPr>
            <a:lvl2pPr marL="284163" indent="-284163">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3</a:t>
            </a:r>
          </a:p>
        </p:txBody>
      </p:sp>
      <p:sp>
        <p:nvSpPr>
          <p:cNvPr id="11" name="Freeform 5">
            <a:extLst>
              <a:ext uri="{FF2B5EF4-FFF2-40B4-BE49-F238E27FC236}">
                <a16:creationId xmlns:a16="http://schemas.microsoft.com/office/drawing/2014/main" id="{29AD6920-EA99-75FF-0686-B433AF9BE5CF}"/>
              </a:ext>
            </a:extLst>
          </p:cNvPr>
          <p:cNvSpPr/>
          <p:nvPr userDrawn="1"/>
        </p:nvSpPr>
        <p:spPr bwMode="black">
          <a:xfrm>
            <a:off x="539750" y="545106"/>
            <a:ext cx="2635250" cy="436702"/>
          </a:xfrm>
          <a:custGeom>
            <a:avLst/>
            <a:gdLst>
              <a:gd name="connsiteX0" fmla="*/ 7774508 w 7774508"/>
              <a:gd name="connsiteY0" fmla="*/ 879070 h 1288357"/>
              <a:gd name="connsiteX1" fmla="*/ 7774508 w 7774508"/>
              <a:gd name="connsiteY1" fmla="*/ 879071 h 1288357"/>
              <a:gd name="connsiteX2" fmla="*/ 7774508 w 7774508"/>
              <a:gd name="connsiteY2" fmla="*/ 879071 h 1288357"/>
              <a:gd name="connsiteX3" fmla="*/ 4430897 w 7774508"/>
              <a:gd name="connsiteY3" fmla="*/ 300733 h 1288357"/>
              <a:gd name="connsiteX4" fmla="*/ 4430897 w 7774508"/>
              <a:gd name="connsiteY4" fmla="*/ 987622 h 1288357"/>
              <a:gd name="connsiteX5" fmla="*/ 4594611 w 7774508"/>
              <a:gd name="connsiteY5" fmla="*/ 987622 h 1288357"/>
              <a:gd name="connsiteX6" fmla="*/ 4856195 w 7774508"/>
              <a:gd name="connsiteY6" fmla="*/ 726031 h 1288357"/>
              <a:gd name="connsiteX7" fmla="*/ 4856195 w 7774508"/>
              <a:gd name="connsiteY7" fmla="*/ 562323 h 1288357"/>
              <a:gd name="connsiteX8" fmla="*/ 4594611 w 7774508"/>
              <a:gd name="connsiteY8" fmla="*/ 300733 h 1288357"/>
              <a:gd name="connsiteX9" fmla="*/ 3381010 w 7774508"/>
              <a:gd name="connsiteY9" fmla="*/ 275825 h 1288357"/>
              <a:gd name="connsiteX10" fmla="*/ 3137223 w 7774508"/>
              <a:gd name="connsiteY10" fmla="*/ 501815 h 1288357"/>
              <a:gd name="connsiteX11" fmla="*/ 3137223 w 7774508"/>
              <a:gd name="connsiteY11" fmla="*/ 786537 h 1288357"/>
              <a:gd name="connsiteX12" fmla="*/ 3381010 w 7774508"/>
              <a:gd name="connsiteY12" fmla="*/ 1012534 h 1288357"/>
              <a:gd name="connsiteX13" fmla="*/ 3624804 w 7774508"/>
              <a:gd name="connsiteY13" fmla="*/ 786537 h 1288357"/>
              <a:gd name="connsiteX14" fmla="*/ 3624804 w 7774508"/>
              <a:gd name="connsiteY14" fmla="*/ 501815 h 1288357"/>
              <a:gd name="connsiteX15" fmla="*/ 3381010 w 7774508"/>
              <a:gd name="connsiteY15" fmla="*/ 275825 h 1288357"/>
              <a:gd name="connsiteX16" fmla="*/ 2090894 w 7774508"/>
              <a:gd name="connsiteY16" fmla="*/ 275825 h 1288357"/>
              <a:gd name="connsiteX17" fmla="*/ 1847107 w 7774508"/>
              <a:gd name="connsiteY17" fmla="*/ 501815 h 1288357"/>
              <a:gd name="connsiteX18" fmla="*/ 1847107 w 7774508"/>
              <a:gd name="connsiteY18" fmla="*/ 786537 h 1288357"/>
              <a:gd name="connsiteX19" fmla="*/ 2090894 w 7774508"/>
              <a:gd name="connsiteY19" fmla="*/ 1012534 h 1288357"/>
              <a:gd name="connsiteX20" fmla="*/ 2334688 w 7774508"/>
              <a:gd name="connsiteY20" fmla="*/ 786537 h 1288357"/>
              <a:gd name="connsiteX21" fmla="*/ 2334688 w 7774508"/>
              <a:gd name="connsiteY21" fmla="*/ 501815 h 1288357"/>
              <a:gd name="connsiteX22" fmla="*/ 2090894 w 7774508"/>
              <a:gd name="connsiteY22" fmla="*/ 275825 h 1288357"/>
              <a:gd name="connsiteX23" fmla="*/ 4092790 w 7774508"/>
              <a:gd name="connsiteY23" fmla="*/ 21359 h 1288357"/>
              <a:gd name="connsiteX24" fmla="*/ 4594611 w 7774508"/>
              <a:gd name="connsiteY24" fmla="*/ 21359 h 1288357"/>
              <a:gd name="connsiteX25" fmla="*/ 5197858 w 7774508"/>
              <a:gd name="connsiteY25" fmla="*/ 567658 h 1288357"/>
              <a:gd name="connsiteX26" fmla="*/ 5197858 w 7774508"/>
              <a:gd name="connsiteY26" fmla="*/ 720696 h 1288357"/>
              <a:gd name="connsiteX27" fmla="*/ 4594611 w 7774508"/>
              <a:gd name="connsiteY27" fmla="*/ 1267002 h 1288357"/>
              <a:gd name="connsiteX28" fmla="*/ 4092790 w 7774508"/>
              <a:gd name="connsiteY28" fmla="*/ 1267002 h 1288357"/>
              <a:gd name="connsiteX29" fmla="*/ 5094618 w 7774508"/>
              <a:gd name="connsiteY29" fmla="*/ 21356 h 1288357"/>
              <a:gd name="connsiteX30" fmla="*/ 5477210 w 7774508"/>
              <a:gd name="connsiteY30" fmla="*/ 21356 h 1288357"/>
              <a:gd name="connsiteX31" fmla="*/ 5717446 w 7774508"/>
              <a:gd name="connsiteY31" fmla="*/ 412839 h 1288357"/>
              <a:gd name="connsiteX32" fmla="*/ 5955898 w 7774508"/>
              <a:gd name="connsiteY32" fmla="*/ 21356 h 1288357"/>
              <a:gd name="connsiteX33" fmla="*/ 6322472 w 7774508"/>
              <a:gd name="connsiteY33" fmla="*/ 21356 h 1288357"/>
              <a:gd name="connsiteX34" fmla="*/ 5868700 w 7774508"/>
              <a:gd name="connsiteY34" fmla="*/ 718915 h 1288357"/>
              <a:gd name="connsiteX35" fmla="*/ 5868700 w 7774508"/>
              <a:gd name="connsiteY35" fmla="*/ 1267000 h 1288357"/>
              <a:gd name="connsiteX36" fmla="*/ 5548390 w 7774508"/>
              <a:gd name="connsiteY36" fmla="*/ 1267000 h 1288357"/>
              <a:gd name="connsiteX37" fmla="*/ 5548390 w 7774508"/>
              <a:gd name="connsiteY37" fmla="*/ 718915 h 1288357"/>
              <a:gd name="connsiteX38" fmla="*/ 6356277 w 7774508"/>
              <a:gd name="connsiteY38" fmla="*/ 21355 h 1288357"/>
              <a:gd name="connsiteX39" fmla="*/ 6694384 w 7774508"/>
              <a:gd name="connsiteY39" fmla="*/ 21355 h 1288357"/>
              <a:gd name="connsiteX40" fmla="*/ 6694384 w 7774508"/>
              <a:gd name="connsiteY40" fmla="*/ 332766 h 1288357"/>
              <a:gd name="connsiteX41" fmla="*/ 6477285 w 7774508"/>
              <a:gd name="connsiteY41" fmla="*/ 624602 h 1288357"/>
              <a:gd name="connsiteX42" fmla="*/ 6404326 w 7774508"/>
              <a:gd name="connsiteY42" fmla="*/ 624602 h 1288357"/>
              <a:gd name="connsiteX43" fmla="*/ 6500417 w 7774508"/>
              <a:gd name="connsiteY43" fmla="*/ 359454 h 1288357"/>
              <a:gd name="connsiteX44" fmla="*/ 6356277 w 7774508"/>
              <a:gd name="connsiteY44" fmla="*/ 359454 h 1288357"/>
              <a:gd name="connsiteX45" fmla="*/ 0 w 7774508"/>
              <a:gd name="connsiteY45" fmla="*/ 21355 h 1288357"/>
              <a:gd name="connsiteX46" fmla="*/ 496479 w 7774508"/>
              <a:gd name="connsiteY46" fmla="*/ 21355 h 1288357"/>
              <a:gd name="connsiteX47" fmla="*/ 651295 w 7774508"/>
              <a:gd name="connsiteY47" fmla="*/ 661974 h 1288357"/>
              <a:gd name="connsiteX48" fmla="*/ 688668 w 7774508"/>
              <a:gd name="connsiteY48" fmla="*/ 839922 h 1288357"/>
              <a:gd name="connsiteX49" fmla="*/ 726033 w 7774508"/>
              <a:gd name="connsiteY49" fmla="*/ 661974 h 1288357"/>
              <a:gd name="connsiteX50" fmla="*/ 880849 w 7774508"/>
              <a:gd name="connsiteY50" fmla="*/ 21355 h 1288357"/>
              <a:gd name="connsiteX51" fmla="*/ 1377328 w 7774508"/>
              <a:gd name="connsiteY51" fmla="*/ 21355 h 1288357"/>
              <a:gd name="connsiteX52" fmla="*/ 1377328 w 7774508"/>
              <a:gd name="connsiteY52" fmla="*/ 1266998 h 1288357"/>
              <a:gd name="connsiteX53" fmla="*/ 1058804 w 7774508"/>
              <a:gd name="connsiteY53" fmla="*/ 1266998 h 1288357"/>
              <a:gd name="connsiteX54" fmla="*/ 1058804 w 7774508"/>
              <a:gd name="connsiteY54" fmla="*/ 459108 h 1288357"/>
              <a:gd name="connsiteX55" fmla="*/ 1014312 w 7774508"/>
              <a:gd name="connsiteY55" fmla="*/ 644177 h 1288357"/>
              <a:gd name="connsiteX56" fmla="*/ 848819 w 7774508"/>
              <a:gd name="connsiteY56" fmla="*/ 1266998 h 1288357"/>
              <a:gd name="connsiteX57" fmla="*/ 521396 w 7774508"/>
              <a:gd name="connsiteY57" fmla="*/ 1266998 h 1288357"/>
              <a:gd name="connsiteX58" fmla="*/ 355896 w 7774508"/>
              <a:gd name="connsiteY58" fmla="*/ 644177 h 1288357"/>
              <a:gd name="connsiteX59" fmla="*/ 311412 w 7774508"/>
              <a:gd name="connsiteY59" fmla="*/ 459108 h 1288357"/>
              <a:gd name="connsiteX60" fmla="*/ 311412 w 7774508"/>
              <a:gd name="connsiteY60" fmla="*/ 1266998 h 1288357"/>
              <a:gd name="connsiteX61" fmla="*/ 0 w 7774508"/>
              <a:gd name="connsiteY61" fmla="*/ 1266998 h 1288357"/>
              <a:gd name="connsiteX62" fmla="*/ 3381010 w 7774508"/>
              <a:gd name="connsiteY62" fmla="*/ 1 h 1288357"/>
              <a:gd name="connsiteX63" fmla="*/ 3966467 w 7774508"/>
              <a:gd name="connsiteY63" fmla="*/ 532067 h 1288357"/>
              <a:gd name="connsiteX64" fmla="*/ 3966467 w 7774508"/>
              <a:gd name="connsiteY64" fmla="*/ 756285 h 1288357"/>
              <a:gd name="connsiteX65" fmla="*/ 3381010 w 7774508"/>
              <a:gd name="connsiteY65" fmla="*/ 1288351 h 1288357"/>
              <a:gd name="connsiteX66" fmla="*/ 2795560 w 7774508"/>
              <a:gd name="connsiteY66" fmla="*/ 756285 h 1288357"/>
              <a:gd name="connsiteX67" fmla="*/ 2795560 w 7774508"/>
              <a:gd name="connsiteY67" fmla="*/ 532067 h 1288357"/>
              <a:gd name="connsiteX68" fmla="*/ 3381010 w 7774508"/>
              <a:gd name="connsiteY68" fmla="*/ 1 h 1288357"/>
              <a:gd name="connsiteX69" fmla="*/ 2090894 w 7774508"/>
              <a:gd name="connsiteY69" fmla="*/ 1 h 1288357"/>
              <a:gd name="connsiteX70" fmla="*/ 2676351 w 7774508"/>
              <a:gd name="connsiteY70" fmla="*/ 532067 h 1288357"/>
              <a:gd name="connsiteX71" fmla="*/ 2676351 w 7774508"/>
              <a:gd name="connsiteY71" fmla="*/ 756285 h 1288357"/>
              <a:gd name="connsiteX72" fmla="*/ 2090894 w 7774508"/>
              <a:gd name="connsiteY72" fmla="*/ 1288351 h 1288357"/>
              <a:gd name="connsiteX73" fmla="*/ 1505444 w 7774508"/>
              <a:gd name="connsiteY73" fmla="*/ 756285 h 1288357"/>
              <a:gd name="connsiteX74" fmla="*/ 1505444 w 7774508"/>
              <a:gd name="connsiteY74" fmla="*/ 532067 h 1288357"/>
              <a:gd name="connsiteX75" fmla="*/ 2090894 w 7774508"/>
              <a:gd name="connsiteY75" fmla="*/ 1 h 1288357"/>
              <a:gd name="connsiteX76" fmla="*/ 7258454 w 7774508"/>
              <a:gd name="connsiteY76" fmla="*/ 0 h 1288357"/>
              <a:gd name="connsiteX77" fmla="*/ 7760275 w 7774508"/>
              <a:gd name="connsiteY77" fmla="*/ 391490 h 1288357"/>
              <a:gd name="connsiteX78" fmla="*/ 7760275 w 7774508"/>
              <a:gd name="connsiteY78" fmla="*/ 439539 h 1288357"/>
              <a:gd name="connsiteX79" fmla="*/ 7431067 w 7774508"/>
              <a:gd name="connsiteY79" fmla="*/ 439539 h 1288357"/>
              <a:gd name="connsiteX80" fmla="*/ 7431067 w 7774508"/>
              <a:gd name="connsiteY80" fmla="*/ 398610 h 1288357"/>
              <a:gd name="connsiteX81" fmla="*/ 7258454 w 7774508"/>
              <a:gd name="connsiteY81" fmla="*/ 277603 h 1288357"/>
              <a:gd name="connsiteX82" fmla="*/ 7085848 w 7774508"/>
              <a:gd name="connsiteY82" fmla="*/ 377257 h 1288357"/>
              <a:gd name="connsiteX83" fmla="*/ 7206848 w 7774508"/>
              <a:gd name="connsiteY83" fmla="*/ 476904 h 1288357"/>
              <a:gd name="connsiteX84" fmla="*/ 7429289 w 7774508"/>
              <a:gd name="connsiteY84" fmla="*/ 510719 h 1288357"/>
              <a:gd name="connsiteX85" fmla="*/ 7766024 w 7774508"/>
              <a:gd name="connsiteY85" fmla="*/ 786534 h 1288357"/>
              <a:gd name="connsiteX86" fmla="*/ 7774508 w 7774508"/>
              <a:gd name="connsiteY86" fmla="*/ 879071 h 1288357"/>
              <a:gd name="connsiteX87" fmla="*/ 7765691 w 7774508"/>
              <a:gd name="connsiteY87" fmla="*/ 970739 h 1288357"/>
              <a:gd name="connsiteX88" fmla="*/ 7258454 w 7774508"/>
              <a:gd name="connsiteY88" fmla="*/ 1288357 h 1288357"/>
              <a:gd name="connsiteX89" fmla="*/ 6744184 w 7774508"/>
              <a:gd name="connsiteY89" fmla="*/ 893304 h 1288357"/>
              <a:gd name="connsiteX90" fmla="*/ 6744184 w 7774508"/>
              <a:gd name="connsiteY90" fmla="*/ 838142 h 1288357"/>
              <a:gd name="connsiteX91" fmla="*/ 7073386 w 7774508"/>
              <a:gd name="connsiteY91" fmla="*/ 838142 h 1288357"/>
              <a:gd name="connsiteX92" fmla="*/ 7073386 w 7774508"/>
              <a:gd name="connsiteY92" fmla="*/ 886190 h 1288357"/>
              <a:gd name="connsiteX93" fmla="*/ 7258454 w 7774508"/>
              <a:gd name="connsiteY93" fmla="*/ 1010755 h 1288357"/>
              <a:gd name="connsiteX94" fmla="*/ 7439966 w 7774508"/>
              <a:gd name="connsiteY94" fmla="*/ 907544 h 1288357"/>
              <a:gd name="connsiteX95" fmla="*/ 7311838 w 7774508"/>
              <a:gd name="connsiteY95" fmla="*/ 804333 h 1288357"/>
              <a:gd name="connsiteX96" fmla="*/ 7087626 w 7774508"/>
              <a:gd name="connsiteY96" fmla="*/ 770518 h 1288357"/>
              <a:gd name="connsiteX97" fmla="*/ 6751297 w 7774508"/>
              <a:gd name="connsiteY97" fmla="*/ 405723 h 1288357"/>
              <a:gd name="connsiteX98" fmla="*/ 7258454 w 7774508"/>
              <a:gd name="connsiteY98" fmla="*/ 0 h 1288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774508" h="1288357">
                <a:moveTo>
                  <a:pt x="7774508" y="879070"/>
                </a:moveTo>
                <a:lnTo>
                  <a:pt x="7774508" y="879071"/>
                </a:lnTo>
                <a:lnTo>
                  <a:pt x="7774508" y="879071"/>
                </a:lnTo>
                <a:close/>
                <a:moveTo>
                  <a:pt x="4430897" y="300733"/>
                </a:moveTo>
                <a:lnTo>
                  <a:pt x="4430897" y="987622"/>
                </a:lnTo>
                <a:lnTo>
                  <a:pt x="4594611" y="987622"/>
                </a:lnTo>
                <a:cubicBezTo>
                  <a:pt x="4769003" y="987622"/>
                  <a:pt x="4856195" y="898644"/>
                  <a:pt x="4856195" y="726031"/>
                </a:cubicBezTo>
                <a:lnTo>
                  <a:pt x="4856195" y="562323"/>
                </a:lnTo>
                <a:cubicBezTo>
                  <a:pt x="4856195" y="387932"/>
                  <a:pt x="4769003" y="300733"/>
                  <a:pt x="4594611" y="300733"/>
                </a:cubicBezTo>
                <a:close/>
                <a:moveTo>
                  <a:pt x="3381010" y="275825"/>
                </a:moveTo>
                <a:cubicBezTo>
                  <a:pt x="3229757" y="275825"/>
                  <a:pt x="3137223" y="361239"/>
                  <a:pt x="3137223" y="501815"/>
                </a:cubicBezTo>
                <a:lnTo>
                  <a:pt x="3137223" y="786537"/>
                </a:lnTo>
                <a:cubicBezTo>
                  <a:pt x="3137223" y="925335"/>
                  <a:pt x="3229757" y="1012534"/>
                  <a:pt x="3381010" y="1012534"/>
                </a:cubicBezTo>
                <a:cubicBezTo>
                  <a:pt x="3532264" y="1012534"/>
                  <a:pt x="3624804" y="925335"/>
                  <a:pt x="3624804" y="786537"/>
                </a:cubicBezTo>
                <a:lnTo>
                  <a:pt x="3624804" y="501815"/>
                </a:lnTo>
                <a:cubicBezTo>
                  <a:pt x="3624804" y="361239"/>
                  <a:pt x="3532270" y="275825"/>
                  <a:pt x="3381010" y="275825"/>
                </a:cubicBezTo>
                <a:close/>
                <a:moveTo>
                  <a:pt x="2090894" y="275825"/>
                </a:moveTo>
                <a:cubicBezTo>
                  <a:pt x="1939641" y="275825"/>
                  <a:pt x="1847107" y="361239"/>
                  <a:pt x="1847107" y="501815"/>
                </a:cubicBezTo>
                <a:lnTo>
                  <a:pt x="1847107" y="786537"/>
                </a:lnTo>
                <a:cubicBezTo>
                  <a:pt x="1847107" y="925335"/>
                  <a:pt x="1939641" y="1012534"/>
                  <a:pt x="2090894" y="1012534"/>
                </a:cubicBezTo>
                <a:cubicBezTo>
                  <a:pt x="2242147" y="1012534"/>
                  <a:pt x="2334688" y="925335"/>
                  <a:pt x="2334688" y="786537"/>
                </a:cubicBezTo>
                <a:lnTo>
                  <a:pt x="2334688" y="501815"/>
                </a:lnTo>
                <a:cubicBezTo>
                  <a:pt x="2334688" y="361239"/>
                  <a:pt x="2242154" y="275825"/>
                  <a:pt x="2090894" y="275825"/>
                </a:cubicBezTo>
                <a:close/>
                <a:moveTo>
                  <a:pt x="4092790" y="21359"/>
                </a:moveTo>
                <a:lnTo>
                  <a:pt x="4594611" y="21359"/>
                </a:lnTo>
                <a:cubicBezTo>
                  <a:pt x="4977203" y="21359"/>
                  <a:pt x="5197858" y="222439"/>
                  <a:pt x="5197858" y="567658"/>
                </a:cubicBezTo>
                <a:lnTo>
                  <a:pt x="5197858" y="720696"/>
                </a:lnTo>
                <a:cubicBezTo>
                  <a:pt x="5197858" y="1065916"/>
                  <a:pt x="4977203" y="1267002"/>
                  <a:pt x="4594611" y="1267002"/>
                </a:cubicBezTo>
                <a:lnTo>
                  <a:pt x="4092790" y="1267002"/>
                </a:lnTo>
                <a:close/>
                <a:moveTo>
                  <a:pt x="5094618" y="21356"/>
                </a:moveTo>
                <a:lnTo>
                  <a:pt x="5477210" y="21356"/>
                </a:lnTo>
                <a:lnTo>
                  <a:pt x="5717446" y="412839"/>
                </a:lnTo>
                <a:lnTo>
                  <a:pt x="5955898" y="21356"/>
                </a:lnTo>
                <a:lnTo>
                  <a:pt x="6322472" y="21356"/>
                </a:lnTo>
                <a:lnTo>
                  <a:pt x="5868700" y="718915"/>
                </a:lnTo>
                <a:lnTo>
                  <a:pt x="5868700" y="1267000"/>
                </a:lnTo>
                <a:lnTo>
                  <a:pt x="5548390" y="1267000"/>
                </a:lnTo>
                <a:lnTo>
                  <a:pt x="5548390" y="718915"/>
                </a:lnTo>
                <a:close/>
                <a:moveTo>
                  <a:pt x="6356277" y="21355"/>
                </a:moveTo>
                <a:lnTo>
                  <a:pt x="6694384" y="21355"/>
                </a:lnTo>
                <a:lnTo>
                  <a:pt x="6694384" y="332766"/>
                </a:lnTo>
                <a:lnTo>
                  <a:pt x="6477285" y="624602"/>
                </a:lnTo>
                <a:lnTo>
                  <a:pt x="6404326" y="624602"/>
                </a:lnTo>
                <a:lnTo>
                  <a:pt x="6500417" y="359454"/>
                </a:lnTo>
                <a:lnTo>
                  <a:pt x="6356277" y="359454"/>
                </a:lnTo>
                <a:close/>
                <a:moveTo>
                  <a:pt x="0" y="21355"/>
                </a:moveTo>
                <a:lnTo>
                  <a:pt x="496479" y="21355"/>
                </a:lnTo>
                <a:lnTo>
                  <a:pt x="651295" y="661974"/>
                </a:lnTo>
                <a:lnTo>
                  <a:pt x="688668" y="839922"/>
                </a:lnTo>
                <a:lnTo>
                  <a:pt x="726033" y="661974"/>
                </a:lnTo>
                <a:lnTo>
                  <a:pt x="880849" y="21355"/>
                </a:lnTo>
                <a:lnTo>
                  <a:pt x="1377328" y="21355"/>
                </a:lnTo>
                <a:lnTo>
                  <a:pt x="1377328" y="1266998"/>
                </a:lnTo>
                <a:lnTo>
                  <a:pt x="1058804" y="1266998"/>
                </a:lnTo>
                <a:lnTo>
                  <a:pt x="1058804" y="459108"/>
                </a:lnTo>
                <a:lnTo>
                  <a:pt x="1014312" y="644177"/>
                </a:lnTo>
                <a:lnTo>
                  <a:pt x="848819" y="1266998"/>
                </a:lnTo>
                <a:lnTo>
                  <a:pt x="521396" y="1266998"/>
                </a:lnTo>
                <a:lnTo>
                  <a:pt x="355896" y="644177"/>
                </a:lnTo>
                <a:lnTo>
                  <a:pt x="311412" y="459108"/>
                </a:lnTo>
                <a:lnTo>
                  <a:pt x="311412" y="1266998"/>
                </a:lnTo>
                <a:lnTo>
                  <a:pt x="0" y="1266998"/>
                </a:lnTo>
                <a:close/>
                <a:moveTo>
                  <a:pt x="3381010" y="1"/>
                </a:moveTo>
                <a:cubicBezTo>
                  <a:pt x="3749368" y="1"/>
                  <a:pt x="3966467" y="197524"/>
                  <a:pt x="3966467" y="532067"/>
                </a:cubicBezTo>
                <a:lnTo>
                  <a:pt x="3966467" y="756285"/>
                </a:lnTo>
                <a:cubicBezTo>
                  <a:pt x="3966467" y="1089050"/>
                  <a:pt x="3747590" y="1288351"/>
                  <a:pt x="3381010" y="1288351"/>
                </a:cubicBezTo>
                <a:cubicBezTo>
                  <a:pt x="3012659" y="1288351"/>
                  <a:pt x="2795560" y="1090828"/>
                  <a:pt x="2795560" y="756285"/>
                </a:cubicBezTo>
                <a:lnTo>
                  <a:pt x="2795560" y="532067"/>
                </a:lnTo>
                <a:cubicBezTo>
                  <a:pt x="2795560" y="199302"/>
                  <a:pt x="3014437" y="1"/>
                  <a:pt x="3381010" y="1"/>
                </a:cubicBezTo>
                <a:close/>
                <a:moveTo>
                  <a:pt x="2090894" y="1"/>
                </a:moveTo>
                <a:cubicBezTo>
                  <a:pt x="2459252" y="1"/>
                  <a:pt x="2676351" y="197524"/>
                  <a:pt x="2676351" y="532067"/>
                </a:cubicBezTo>
                <a:lnTo>
                  <a:pt x="2676351" y="756285"/>
                </a:lnTo>
                <a:cubicBezTo>
                  <a:pt x="2676351" y="1089050"/>
                  <a:pt x="2457474" y="1288351"/>
                  <a:pt x="2090894" y="1288351"/>
                </a:cubicBezTo>
                <a:cubicBezTo>
                  <a:pt x="1722543" y="1288351"/>
                  <a:pt x="1505444" y="1090828"/>
                  <a:pt x="1505444" y="756285"/>
                </a:cubicBezTo>
                <a:lnTo>
                  <a:pt x="1505444" y="532067"/>
                </a:lnTo>
                <a:cubicBezTo>
                  <a:pt x="1505444" y="199302"/>
                  <a:pt x="1724321" y="1"/>
                  <a:pt x="2090894" y="1"/>
                </a:cubicBezTo>
                <a:close/>
                <a:moveTo>
                  <a:pt x="7258454" y="0"/>
                </a:moveTo>
                <a:cubicBezTo>
                  <a:pt x="7573428" y="0"/>
                  <a:pt x="7760275" y="145918"/>
                  <a:pt x="7760275" y="391490"/>
                </a:cubicBezTo>
                <a:lnTo>
                  <a:pt x="7760275" y="439539"/>
                </a:lnTo>
                <a:lnTo>
                  <a:pt x="7431067" y="439539"/>
                </a:lnTo>
                <a:lnTo>
                  <a:pt x="7431067" y="398610"/>
                </a:lnTo>
                <a:cubicBezTo>
                  <a:pt x="7431067" y="313189"/>
                  <a:pt x="7379462" y="277603"/>
                  <a:pt x="7258454" y="277603"/>
                </a:cubicBezTo>
                <a:cubicBezTo>
                  <a:pt x="7144567" y="277603"/>
                  <a:pt x="7085848" y="311411"/>
                  <a:pt x="7085848" y="377257"/>
                </a:cubicBezTo>
                <a:cubicBezTo>
                  <a:pt x="7085848" y="450215"/>
                  <a:pt x="7135675" y="466227"/>
                  <a:pt x="7206848" y="476904"/>
                </a:cubicBezTo>
                <a:lnTo>
                  <a:pt x="7429289" y="510719"/>
                </a:lnTo>
                <a:cubicBezTo>
                  <a:pt x="7564754" y="530960"/>
                  <a:pt x="7727463" y="590711"/>
                  <a:pt x="7766024" y="786534"/>
                </a:cubicBezTo>
                <a:lnTo>
                  <a:pt x="7774508" y="879071"/>
                </a:lnTo>
                <a:lnTo>
                  <a:pt x="7765691" y="970739"/>
                </a:lnTo>
                <a:cubicBezTo>
                  <a:pt x="7724794" y="1172549"/>
                  <a:pt x="7543399" y="1288357"/>
                  <a:pt x="7258454" y="1288357"/>
                </a:cubicBezTo>
                <a:cubicBezTo>
                  <a:pt x="6934588" y="1288357"/>
                  <a:pt x="6744184" y="1140654"/>
                  <a:pt x="6744184" y="893304"/>
                </a:cubicBezTo>
                <a:lnTo>
                  <a:pt x="6744184" y="838142"/>
                </a:lnTo>
                <a:lnTo>
                  <a:pt x="7073386" y="838142"/>
                </a:lnTo>
                <a:lnTo>
                  <a:pt x="7073386" y="886190"/>
                </a:lnTo>
                <a:cubicBezTo>
                  <a:pt x="7073386" y="973383"/>
                  <a:pt x="7128555" y="1010755"/>
                  <a:pt x="7258454" y="1010755"/>
                </a:cubicBezTo>
                <a:cubicBezTo>
                  <a:pt x="7377683" y="1010755"/>
                  <a:pt x="7439966" y="975161"/>
                  <a:pt x="7439966" y="907544"/>
                </a:cubicBezTo>
                <a:cubicBezTo>
                  <a:pt x="7439966" y="831022"/>
                  <a:pt x="7388360" y="815010"/>
                  <a:pt x="7311838" y="804333"/>
                </a:cubicBezTo>
                <a:lnTo>
                  <a:pt x="7087626" y="770518"/>
                </a:lnTo>
                <a:cubicBezTo>
                  <a:pt x="6941708" y="749171"/>
                  <a:pt x="6751297" y="674427"/>
                  <a:pt x="6751297" y="405723"/>
                </a:cubicBezTo>
                <a:cubicBezTo>
                  <a:pt x="6751297" y="149481"/>
                  <a:pt x="6938144" y="0"/>
                  <a:pt x="7258454" y="0"/>
                </a:cubicBezTo>
                <a:close/>
              </a:path>
            </a:pathLst>
          </a:custGeom>
          <a:solidFill>
            <a:schemeClr val="bg1"/>
          </a:solidFill>
          <a:ln w="0" cap="flat">
            <a:noFill/>
            <a:prstDash val="solid"/>
            <a:miter/>
          </a:ln>
        </p:spPr>
        <p:txBody>
          <a:bodyPr rtlCol="0" anchor="ctr"/>
          <a:lstStyle/>
          <a:p>
            <a:endParaRPr lang="en-US" dirty="0">
              <a:solidFill>
                <a:schemeClr val="tx1"/>
              </a:solidFill>
              <a:latin typeface="Arial" panose="020B0604020202020204" pitchFamily="34" charset="0"/>
            </a:endParaRPr>
          </a:p>
        </p:txBody>
      </p:sp>
      <p:sp>
        <p:nvSpPr>
          <p:cNvPr id="14" name="TextBox 13">
            <a:extLst>
              <a:ext uri="{FF2B5EF4-FFF2-40B4-BE49-F238E27FC236}">
                <a16:creationId xmlns:a16="http://schemas.microsoft.com/office/drawing/2014/main" id="{3FDF193F-9447-647A-44ED-315958B2C0C1}"/>
              </a:ext>
            </a:extLst>
          </p:cNvPr>
          <p:cNvSpPr txBox="1"/>
          <p:nvPr userDrawn="1"/>
        </p:nvSpPr>
        <p:spPr>
          <a:xfrm>
            <a:off x="8919713" y="5305245"/>
            <a:ext cx="2389517" cy="534838"/>
          </a:xfrm>
          <a:prstGeom prst="rect">
            <a:avLst/>
          </a:prstGeom>
          <a:noFill/>
        </p:spPr>
        <p:txBody>
          <a:bodyPr wrap="square" rtlCol="0" anchor="ctr" anchorCtr="0">
            <a:noAutofit/>
          </a:bodyPr>
          <a:lstStyle/>
          <a:p>
            <a:pPr algn="ctr"/>
            <a:endParaRPr lang="en-US" sz="1700" dirty="0">
              <a:solidFill>
                <a:schemeClr val="tx2"/>
              </a:solidFill>
              <a:latin typeface="Arial" panose="020B0604020202020204" pitchFamily="34" charset="0"/>
            </a:endParaRPr>
          </a:p>
        </p:txBody>
      </p:sp>
      <p:sp>
        <p:nvSpPr>
          <p:cNvPr id="16" name="Text Placeholder 15">
            <a:extLst>
              <a:ext uri="{FF2B5EF4-FFF2-40B4-BE49-F238E27FC236}">
                <a16:creationId xmlns:a16="http://schemas.microsoft.com/office/drawing/2014/main" id="{D0B79CB2-109E-DF0E-D6BF-6D533FF0C520}"/>
              </a:ext>
            </a:extLst>
          </p:cNvPr>
          <p:cNvSpPr>
            <a:spLocks noGrp="1"/>
          </p:cNvSpPr>
          <p:nvPr>
            <p:ph type="body" sz="quarter" idx="103" hasCustomPrompt="1"/>
          </p:nvPr>
        </p:nvSpPr>
        <p:spPr>
          <a:xfrm>
            <a:off x="8918089" y="6293224"/>
            <a:ext cx="2778610" cy="301214"/>
          </a:xfrm>
          <a:prstGeom prst="rect">
            <a:avLst/>
          </a:prstGeom>
        </p:spPr>
        <p:txBody>
          <a:bodyPr lIns="0" tIns="0" rIns="0" bIns="0" anchor="b" anchorCtr="0"/>
          <a:lstStyle>
            <a:lvl1pPr marL="0" indent="0" algn="r">
              <a:buFontTx/>
              <a:buNone/>
              <a:defRPr sz="2000">
                <a:solidFill>
                  <a:schemeClr val="bg1"/>
                </a:solidFill>
                <a:latin typeface="Arial" panose="020B0604020202020204" pitchFamily="34" charset="0"/>
              </a:defRPr>
            </a:lvl1pPr>
          </a:lstStyle>
          <a:p>
            <a:pPr lvl="0"/>
            <a:r>
              <a:rPr lang="en-US" dirty="0"/>
              <a:t>Date</a:t>
            </a:r>
          </a:p>
        </p:txBody>
      </p:sp>
      <p:sp>
        <p:nvSpPr>
          <p:cNvPr id="12" name="TextBox 11">
            <a:extLst>
              <a:ext uri="{FF2B5EF4-FFF2-40B4-BE49-F238E27FC236}">
                <a16:creationId xmlns:a16="http://schemas.microsoft.com/office/drawing/2014/main" id="{F667E7A4-8DB2-2A0E-C0E4-179F62E46A93}"/>
              </a:ext>
            </a:extLst>
          </p:cNvPr>
          <p:cNvSpPr txBox="1"/>
          <p:nvPr userDrawn="1"/>
        </p:nvSpPr>
        <p:spPr>
          <a:xfrm>
            <a:off x="8358996" y="4856672"/>
            <a:ext cx="3337704" cy="819503"/>
          </a:xfrm>
          <a:prstGeom prst="rect">
            <a:avLst/>
          </a:prstGeom>
          <a:noFill/>
        </p:spPr>
        <p:txBody>
          <a:bodyPr wrap="square" rtlCol="0" anchor="ctr" anchorCtr="0">
            <a:noAutofit/>
          </a:bodyPr>
          <a:lstStyle/>
          <a:p>
            <a:pPr algn="l"/>
            <a:r>
              <a:rPr lang="en-US" sz="1000" dirty="0">
                <a:solidFill>
                  <a:schemeClr val="bg1"/>
                </a:solidFill>
                <a:effectLst/>
                <a:latin typeface="Arial" panose="020B0604020202020204" pitchFamily="34" charset="0"/>
                <a:ea typeface="Calibri" panose="020F0502020204030204" pitchFamily="34" charset="0"/>
              </a:rPr>
              <a:t>Please attribute information in this document to </a:t>
            </a:r>
            <a:br>
              <a:rPr lang="en-US" sz="1000" dirty="0">
                <a:solidFill>
                  <a:schemeClr val="bg1"/>
                </a:solidFill>
                <a:effectLst/>
                <a:latin typeface="Arial" panose="020B0604020202020204" pitchFamily="34" charset="0"/>
                <a:ea typeface="Calibri" panose="020F0502020204030204" pitchFamily="34" charset="0"/>
              </a:rPr>
            </a:br>
            <a:r>
              <a:rPr lang="en-US" sz="1000" dirty="0">
                <a:solidFill>
                  <a:schemeClr val="bg1"/>
                </a:solidFill>
                <a:effectLst/>
                <a:latin typeface="Arial" panose="020B0604020202020204" pitchFamily="34" charset="0"/>
                <a:ea typeface="Calibri" panose="020F0502020204030204" pitchFamily="34" charset="0"/>
              </a:rPr>
              <a:t>Moody’s Analytics, which is a division within Moody’s that is separate from Moody’s Ratings. Accordingly, the viewpoints expressed herein do not reflect those of Moody’s Ratings.</a:t>
            </a:r>
            <a:endParaRPr lang="en-US" sz="1000" dirty="0">
              <a:solidFill>
                <a:schemeClr val="bg1"/>
              </a:solidFill>
              <a:latin typeface="Arial" panose="020B0604020202020204" pitchFamily="34" charset="0"/>
            </a:endParaRPr>
          </a:p>
        </p:txBody>
      </p:sp>
    </p:spTree>
    <p:extLst>
      <p:ext uri="{BB962C8B-B14F-4D97-AF65-F5344CB8AC3E}">
        <p14:creationId xmlns:p14="http://schemas.microsoft.com/office/powerpoint/2010/main" val="1331194451"/>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Agenda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33748-ED34-E7AE-787B-D4DA9BB7C4F8}"/>
              </a:ext>
            </a:extLst>
          </p:cNvPr>
          <p:cNvSpPr/>
          <p:nvPr/>
        </p:nvSpPr>
        <p:spPr bwMode="hidden">
          <a:xfrm>
            <a:off x="0" y="0"/>
            <a:ext cx="4051300" cy="686117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7" name="Picture 6" descr="A blue wavy lines on a black background&#10;&#10;Description automatically generated">
            <a:extLst>
              <a:ext uri="{FF2B5EF4-FFF2-40B4-BE49-F238E27FC236}">
                <a16:creationId xmlns:a16="http://schemas.microsoft.com/office/drawing/2014/main" id="{5EBDF8E2-1DEB-5593-5BDA-31554F69706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98" r="66667"/>
          <a:stretch/>
        </p:blipFill>
        <p:spPr bwMode="hidden">
          <a:xfrm>
            <a:off x="6350" y="-1"/>
            <a:ext cx="4023360" cy="6858000"/>
          </a:xfrm>
          <a:prstGeom prst="rect">
            <a:avLst/>
          </a:prstGeom>
        </p:spPr>
      </p:pic>
      <p:sp>
        <p:nvSpPr>
          <p:cNvPr id="3" name="Footer Placeholder 2">
            <a:extLst>
              <a:ext uri="{FF2B5EF4-FFF2-40B4-BE49-F238E27FC236}">
                <a16:creationId xmlns:a16="http://schemas.microsoft.com/office/drawing/2014/main" id="{0CA2D3CD-1E43-5FCD-B998-8E7207DE69E5}"/>
              </a:ext>
            </a:extLst>
          </p:cNvPr>
          <p:cNvSpPr>
            <a:spLocks noGrp="1"/>
          </p:cNvSpPr>
          <p:nvPr>
            <p:ph type="ftr" sz="quarter" idx="11"/>
          </p:nvPr>
        </p:nvSpPr>
        <p:spPr/>
        <p:txBody>
          <a:bodyPr/>
          <a:lstStyle>
            <a:lvl1pPr>
              <a:defRPr>
                <a:latin typeface="Arial" panose="020B0604020202020204" pitchFamily="34" charset="0"/>
              </a:defRPr>
            </a:lvl1pPr>
          </a:lstStyle>
          <a:p>
            <a:r>
              <a:rPr lang="en-US"/>
              <a:t>PowerPoint Toolkit - March 2024</a:t>
            </a:r>
          </a:p>
        </p:txBody>
      </p:sp>
      <p:sp>
        <p:nvSpPr>
          <p:cNvPr id="4" name="Slide Number Placeholder 3">
            <a:extLst>
              <a:ext uri="{FF2B5EF4-FFF2-40B4-BE49-F238E27FC236}">
                <a16:creationId xmlns:a16="http://schemas.microsoft.com/office/drawing/2014/main" id="{F9F73C99-4E9B-1728-FFD7-DFD7DC5AF7B7}"/>
              </a:ext>
            </a:extLst>
          </p:cNvPr>
          <p:cNvSpPr>
            <a:spLocks noGrp="1"/>
          </p:cNvSpPr>
          <p:nvPr>
            <p:ph type="sldNum" sz="quarter" idx="12"/>
          </p:nvPr>
        </p:nvSpPr>
        <p:spPr/>
        <p:txBody>
          <a:bodyPr/>
          <a:lstStyle>
            <a:lvl1pPr>
              <a:defRPr>
                <a:latin typeface="Arial" panose="020B0604020202020204" pitchFamily="34" charset="0"/>
              </a:defRPr>
            </a:lvl1pPr>
          </a:lstStyle>
          <a:p>
            <a:fld id="{862A5111-985B-C14D-9115-5787026182A8}" type="slidenum">
              <a:rPr lang="en-US" smtClean="0"/>
              <a:pPr/>
              <a:t>‹#›</a:t>
            </a:fld>
            <a:endParaRPr lang="en-US"/>
          </a:p>
        </p:txBody>
      </p:sp>
      <p:sp>
        <p:nvSpPr>
          <p:cNvPr id="9" name="Freeform 5">
            <a:extLst>
              <a:ext uri="{FF2B5EF4-FFF2-40B4-BE49-F238E27FC236}">
                <a16:creationId xmlns:a16="http://schemas.microsoft.com/office/drawing/2014/main" id="{9CD8C04C-1D78-487C-A015-9D171A470544}"/>
              </a:ext>
            </a:extLst>
          </p:cNvPr>
          <p:cNvSpPr/>
          <p:nvPr userDrawn="1"/>
        </p:nvSpPr>
        <p:spPr bwMode="black">
          <a:xfrm>
            <a:off x="554038" y="6469335"/>
            <a:ext cx="678511" cy="112440"/>
          </a:xfrm>
          <a:custGeom>
            <a:avLst/>
            <a:gdLst>
              <a:gd name="connsiteX0" fmla="*/ 7774508 w 7774508"/>
              <a:gd name="connsiteY0" fmla="*/ 879070 h 1288357"/>
              <a:gd name="connsiteX1" fmla="*/ 7774508 w 7774508"/>
              <a:gd name="connsiteY1" fmla="*/ 879071 h 1288357"/>
              <a:gd name="connsiteX2" fmla="*/ 7774508 w 7774508"/>
              <a:gd name="connsiteY2" fmla="*/ 879071 h 1288357"/>
              <a:gd name="connsiteX3" fmla="*/ 4430897 w 7774508"/>
              <a:gd name="connsiteY3" fmla="*/ 300733 h 1288357"/>
              <a:gd name="connsiteX4" fmla="*/ 4430897 w 7774508"/>
              <a:gd name="connsiteY4" fmla="*/ 987622 h 1288357"/>
              <a:gd name="connsiteX5" fmla="*/ 4594611 w 7774508"/>
              <a:gd name="connsiteY5" fmla="*/ 987622 h 1288357"/>
              <a:gd name="connsiteX6" fmla="*/ 4856195 w 7774508"/>
              <a:gd name="connsiteY6" fmla="*/ 726031 h 1288357"/>
              <a:gd name="connsiteX7" fmla="*/ 4856195 w 7774508"/>
              <a:gd name="connsiteY7" fmla="*/ 562323 h 1288357"/>
              <a:gd name="connsiteX8" fmla="*/ 4594611 w 7774508"/>
              <a:gd name="connsiteY8" fmla="*/ 300733 h 1288357"/>
              <a:gd name="connsiteX9" fmla="*/ 3381010 w 7774508"/>
              <a:gd name="connsiteY9" fmla="*/ 275825 h 1288357"/>
              <a:gd name="connsiteX10" fmla="*/ 3137223 w 7774508"/>
              <a:gd name="connsiteY10" fmla="*/ 501815 h 1288357"/>
              <a:gd name="connsiteX11" fmla="*/ 3137223 w 7774508"/>
              <a:gd name="connsiteY11" fmla="*/ 786537 h 1288357"/>
              <a:gd name="connsiteX12" fmla="*/ 3381010 w 7774508"/>
              <a:gd name="connsiteY12" fmla="*/ 1012534 h 1288357"/>
              <a:gd name="connsiteX13" fmla="*/ 3624804 w 7774508"/>
              <a:gd name="connsiteY13" fmla="*/ 786537 h 1288357"/>
              <a:gd name="connsiteX14" fmla="*/ 3624804 w 7774508"/>
              <a:gd name="connsiteY14" fmla="*/ 501815 h 1288357"/>
              <a:gd name="connsiteX15" fmla="*/ 3381010 w 7774508"/>
              <a:gd name="connsiteY15" fmla="*/ 275825 h 1288357"/>
              <a:gd name="connsiteX16" fmla="*/ 2090894 w 7774508"/>
              <a:gd name="connsiteY16" fmla="*/ 275825 h 1288357"/>
              <a:gd name="connsiteX17" fmla="*/ 1847107 w 7774508"/>
              <a:gd name="connsiteY17" fmla="*/ 501815 h 1288357"/>
              <a:gd name="connsiteX18" fmla="*/ 1847107 w 7774508"/>
              <a:gd name="connsiteY18" fmla="*/ 786537 h 1288357"/>
              <a:gd name="connsiteX19" fmla="*/ 2090894 w 7774508"/>
              <a:gd name="connsiteY19" fmla="*/ 1012534 h 1288357"/>
              <a:gd name="connsiteX20" fmla="*/ 2334688 w 7774508"/>
              <a:gd name="connsiteY20" fmla="*/ 786537 h 1288357"/>
              <a:gd name="connsiteX21" fmla="*/ 2334688 w 7774508"/>
              <a:gd name="connsiteY21" fmla="*/ 501815 h 1288357"/>
              <a:gd name="connsiteX22" fmla="*/ 2090894 w 7774508"/>
              <a:gd name="connsiteY22" fmla="*/ 275825 h 1288357"/>
              <a:gd name="connsiteX23" fmla="*/ 4092790 w 7774508"/>
              <a:gd name="connsiteY23" fmla="*/ 21359 h 1288357"/>
              <a:gd name="connsiteX24" fmla="*/ 4594611 w 7774508"/>
              <a:gd name="connsiteY24" fmla="*/ 21359 h 1288357"/>
              <a:gd name="connsiteX25" fmla="*/ 5197858 w 7774508"/>
              <a:gd name="connsiteY25" fmla="*/ 567658 h 1288357"/>
              <a:gd name="connsiteX26" fmla="*/ 5197858 w 7774508"/>
              <a:gd name="connsiteY26" fmla="*/ 720696 h 1288357"/>
              <a:gd name="connsiteX27" fmla="*/ 4594611 w 7774508"/>
              <a:gd name="connsiteY27" fmla="*/ 1267002 h 1288357"/>
              <a:gd name="connsiteX28" fmla="*/ 4092790 w 7774508"/>
              <a:gd name="connsiteY28" fmla="*/ 1267002 h 1288357"/>
              <a:gd name="connsiteX29" fmla="*/ 5094618 w 7774508"/>
              <a:gd name="connsiteY29" fmla="*/ 21356 h 1288357"/>
              <a:gd name="connsiteX30" fmla="*/ 5477210 w 7774508"/>
              <a:gd name="connsiteY30" fmla="*/ 21356 h 1288357"/>
              <a:gd name="connsiteX31" fmla="*/ 5717446 w 7774508"/>
              <a:gd name="connsiteY31" fmla="*/ 412839 h 1288357"/>
              <a:gd name="connsiteX32" fmla="*/ 5955898 w 7774508"/>
              <a:gd name="connsiteY32" fmla="*/ 21356 h 1288357"/>
              <a:gd name="connsiteX33" fmla="*/ 6322472 w 7774508"/>
              <a:gd name="connsiteY33" fmla="*/ 21356 h 1288357"/>
              <a:gd name="connsiteX34" fmla="*/ 5868700 w 7774508"/>
              <a:gd name="connsiteY34" fmla="*/ 718915 h 1288357"/>
              <a:gd name="connsiteX35" fmla="*/ 5868700 w 7774508"/>
              <a:gd name="connsiteY35" fmla="*/ 1267000 h 1288357"/>
              <a:gd name="connsiteX36" fmla="*/ 5548390 w 7774508"/>
              <a:gd name="connsiteY36" fmla="*/ 1267000 h 1288357"/>
              <a:gd name="connsiteX37" fmla="*/ 5548390 w 7774508"/>
              <a:gd name="connsiteY37" fmla="*/ 718915 h 1288357"/>
              <a:gd name="connsiteX38" fmla="*/ 6356277 w 7774508"/>
              <a:gd name="connsiteY38" fmla="*/ 21355 h 1288357"/>
              <a:gd name="connsiteX39" fmla="*/ 6694384 w 7774508"/>
              <a:gd name="connsiteY39" fmla="*/ 21355 h 1288357"/>
              <a:gd name="connsiteX40" fmla="*/ 6694384 w 7774508"/>
              <a:gd name="connsiteY40" fmla="*/ 332766 h 1288357"/>
              <a:gd name="connsiteX41" fmla="*/ 6477285 w 7774508"/>
              <a:gd name="connsiteY41" fmla="*/ 624602 h 1288357"/>
              <a:gd name="connsiteX42" fmla="*/ 6404326 w 7774508"/>
              <a:gd name="connsiteY42" fmla="*/ 624602 h 1288357"/>
              <a:gd name="connsiteX43" fmla="*/ 6500417 w 7774508"/>
              <a:gd name="connsiteY43" fmla="*/ 359454 h 1288357"/>
              <a:gd name="connsiteX44" fmla="*/ 6356277 w 7774508"/>
              <a:gd name="connsiteY44" fmla="*/ 359454 h 1288357"/>
              <a:gd name="connsiteX45" fmla="*/ 0 w 7774508"/>
              <a:gd name="connsiteY45" fmla="*/ 21355 h 1288357"/>
              <a:gd name="connsiteX46" fmla="*/ 496479 w 7774508"/>
              <a:gd name="connsiteY46" fmla="*/ 21355 h 1288357"/>
              <a:gd name="connsiteX47" fmla="*/ 651295 w 7774508"/>
              <a:gd name="connsiteY47" fmla="*/ 661974 h 1288357"/>
              <a:gd name="connsiteX48" fmla="*/ 688668 w 7774508"/>
              <a:gd name="connsiteY48" fmla="*/ 839922 h 1288357"/>
              <a:gd name="connsiteX49" fmla="*/ 726033 w 7774508"/>
              <a:gd name="connsiteY49" fmla="*/ 661974 h 1288357"/>
              <a:gd name="connsiteX50" fmla="*/ 880849 w 7774508"/>
              <a:gd name="connsiteY50" fmla="*/ 21355 h 1288357"/>
              <a:gd name="connsiteX51" fmla="*/ 1377328 w 7774508"/>
              <a:gd name="connsiteY51" fmla="*/ 21355 h 1288357"/>
              <a:gd name="connsiteX52" fmla="*/ 1377328 w 7774508"/>
              <a:gd name="connsiteY52" fmla="*/ 1266998 h 1288357"/>
              <a:gd name="connsiteX53" fmla="*/ 1058804 w 7774508"/>
              <a:gd name="connsiteY53" fmla="*/ 1266998 h 1288357"/>
              <a:gd name="connsiteX54" fmla="*/ 1058804 w 7774508"/>
              <a:gd name="connsiteY54" fmla="*/ 459108 h 1288357"/>
              <a:gd name="connsiteX55" fmla="*/ 1014312 w 7774508"/>
              <a:gd name="connsiteY55" fmla="*/ 644177 h 1288357"/>
              <a:gd name="connsiteX56" fmla="*/ 848819 w 7774508"/>
              <a:gd name="connsiteY56" fmla="*/ 1266998 h 1288357"/>
              <a:gd name="connsiteX57" fmla="*/ 521396 w 7774508"/>
              <a:gd name="connsiteY57" fmla="*/ 1266998 h 1288357"/>
              <a:gd name="connsiteX58" fmla="*/ 355896 w 7774508"/>
              <a:gd name="connsiteY58" fmla="*/ 644177 h 1288357"/>
              <a:gd name="connsiteX59" fmla="*/ 311412 w 7774508"/>
              <a:gd name="connsiteY59" fmla="*/ 459108 h 1288357"/>
              <a:gd name="connsiteX60" fmla="*/ 311412 w 7774508"/>
              <a:gd name="connsiteY60" fmla="*/ 1266998 h 1288357"/>
              <a:gd name="connsiteX61" fmla="*/ 0 w 7774508"/>
              <a:gd name="connsiteY61" fmla="*/ 1266998 h 1288357"/>
              <a:gd name="connsiteX62" fmla="*/ 3381010 w 7774508"/>
              <a:gd name="connsiteY62" fmla="*/ 1 h 1288357"/>
              <a:gd name="connsiteX63" fmla="*/ 3966467 w 7774508"/>
              <a:gd name="connsiteY63" fmla="*/ 532067 h 1288357"/>
              <a:gd name="connsiteX64" fmla="*/ 3966467 w 7774508"/>
              <a:gd name="connsiteY64" fmla="*/ 756285 h 1288357"/>
              <a:gd name="connsiteX65" fmla="*/ 3381010 w 7774508"/>
              <a:gd name="connsiteY65" fmla="*/ 1288351 h 1288357"/>
              <a:gd name="connsiteX66" fmla="*/ 2795560 w 7774508"/>
              <a:gd name="connsiteY66" fmla="*/ 756285 h 1288357"/>
              <a:gd name="connsiteX67" fmla="*/ 2795560 w 7774508"/>
              <a:gd name="connsiteY67" fmla="*/ 532067 h 1288357"/>
              <a:gd name="connsiteX68" fmla="*/ 3381010 w 7774508"/>
              <a:gd name="connsiteY68" fmla="*/ 1 h 1288357"/>
              <a:gd name="connsiteX69" fmla="*/ 2090894 w 7774508"/>
              <a:gd name="connsiteY69" fmla="*/ 1 h 1288357"/>
              <a:gd name="connsiteX70" fmla="*/ 2676351 w 7774508"/>
              <a:gd name="connsiteY70" fmla="*/ 532067 h 1288357"/>
              <a:gd name="connsiteX71" fmla="*/ 2676351 w 7774508"/>
              <a:gd name="connsiteY71" fmla="*/ 756285 h 1288357"/>
              <a:gd name="connsiteX72" fmla="*/ 2090894 w 7774508"/>
              <a:gd name="connsiteY72" fmla="*/ 1288351 h 1288357"/>
              <a:gd name="connsiteX73" fmla="*/ 1505444 w 7774508"/>
              <a:gd name="connsiteY73" fmla="*/ 756285 h 1288357"/>
              <a:gd name="connsiteX74" fmla="*/ 1505444 w 7774508"/>
              <a:gd name="connsiteY74" fmla="*/ 532067 h 1288357"/>
              <a:gd name="connsiteX75" fmla="*/ 2090894 w 7774508"/>
              <a:gd name="connsiteY75" fmla="*/ 1 h 1288357"/>
              <a:gd name="connsiteX76" fmla="*/ 7258454 w 7774508"/>
              <a:gd name="connsiteY76" fmla="*/ 0 h 1288357"/>
              <a:gd name="connsiteX77" fmla="*/ 7760275 w 7774508"/>
              <a:gd name="connsiteY77" fmla="*/ 391490 h 1288357"/>
              <a:gd name="connsiteX78" fmla="*/ 7760275 w 7774508"/>
              <a:gd name="connsiteY78" fmla="*/ 439539 h 1288357"/>
              <a:gd name="connsiteX79" fmla="*/ 7431067 w 7774508"/>
              <a:gd name="connsiteY79" fmla="*/ 439539 h 1288357"/>
              <a:gd name="connsiteX80" fmla="*/ 7431067 w 7774508"/>
              <a:gd name="connsiteY80" fmla="*/ 398610 h 1288357"/>
              <a:gd name="connsiteX81" fmla="*/ 7258454 w 7774508"/>
              <a:gd name="connsiteY81" fmla="*/ 277603 h 1288357"/>
              <a:gd name="connsiteX82" fmla="*/ 7085848 w 7774508"/>
              <a:gd name="connsiteY82" fmla="*/ 377257 h 1288357"/>
              <a:gd name="connsiteX83" fmla="*/ 7206848 w 7774508"/>
              <a:gd name="connsiteY83" fmla="*/ 476904 h 1288357"/>
              <a:gd name="connsiteX84" fmla="*/ 7429289 w 7774508"/>
              <a:gd name="connsiteY84" fmla="*/ 510719 h 1288357"/>
              <a:gd name="connsiteX85" fmla="*/ 7766024 w 7774508"/>
              <a:gd name="connsiteY85" fmla="*/ 786534 h 1288357"/>
              <a:gd name="connsiteX86" fmla="*/ 7774508 w 7774508"/>
              <a:gd name="connsiteY86" fmla="*/ 879071 h 1288357"/>
              <a:gd name="connsiteX87" fmla="*/ 7765691 w 7774508"/>
              <a:gd name="connsiteY87" fmla="*/ 970739 h 1288357"/>
              <a:gd name="connsiteX88" fmla="*/ 7258454 w 7774508"/>
              <a:gd name="connsiteY88" fmla="*/ 1288357 h 1288357"/>
              <a:gd name="connsiteX89" fmla="*/ 6744184 w 7774508"/>
              <a:gd name="connsiteY89" fmla="*/ 893304 h 1288357"/>
              <a:gd name="connsiteX90" fmla="*/ 6744184 w 7774508"/>
              <a:gd name="connsiteY90" fmla="*/ 838142 h 1288357"/>
              <a:gd name="connsiteX91" fmla="*/ 7073386 w 7774508"/>
              <a:gd name="connsiteY91" fmla="*/ 838142 h 1288357"/>
              <a:gd name="connsiteX92" fmla="*/ 7073386 w 7774508"/>
              <a:gd name="connsiteY92" fmla="*/ 886190 h 1288357"/>
              <a:gd name="connsiteX93" fmla="*/ 7258454 w 7774508"/>
              <a:gd name="connsiteY93" fmla="*/ 1010755 h 1288357"/>
              <a:gd name="connsiteX94" fmla="*/ 7439966 w 7774508"/>
              <a:gd name="connsiteY94" fmla="*/ 907544 h 1288357"/>
              <a:gd name="connsiteX95" fmla="*/ 7311838 w 7774508"/>
              <a:gd name="connsiteY95" fmla="*/ 804333 h 1288357"/>
              <a:gd name="connsiteX96" fmla="*/ 7087626 w 7774508"/>
              <a:gd name="connsiteY96" fmla="*/ 770518 h 1288357"/>
              <a:gd name="connsiteX97" fmla="*/ 6751297 w 7774508"/>
              <a:gd name="connsiteY97" fmla="*/ 405723 h 1288357"/>
              <a:gd name="connsiteX98" fmla="*/ 7258454 w 7774508"/>
              <a:gd name="connsiteY98" fmla="*/ 0 h 1288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774508" h="1288357">
                <a:moveTo>
                  <a:pt x="7774508" y="879070"/>
                </a:moveTo>
                <a:lnTo>
                  <a:pt x="7774508" y="879071"/>
                </a:lnTo>
                <a:lnTo>
                  <a:pt x="7774508" y="879071"/>
                </a:lnTo>
                <a:close/>
                <a:moveTo>
                  <a:pt x="4430897" y="300733"/>
                </a:moveTo>
                <a:lnTo>
                  <a:pt x="4430897" y="987622"/>
                </a:lnTo>
                <a:lnTo>
                  <a:pt x="4594611" y="987622"/>
                </a:lnTo>
                <a:cubicBezTo>
                  <a:pt x="4769003" y="987622"/>
                  <a:pt x="4856195" y="898644"/>
                  <a:pt x="4856195" y="726031"/>
                </a:cubicBezTo>
                <a:lnTo>
                  <a:pt x="4856195" y="562323"/>
                </a:lnTo>
                <a:cubicBezTo>
                  <a:pt x="4856195" y="387932"/>
                  <a:pt x="4769003" y="300733"/>
                  <a:pt x="4594611" y="300733"/>
                </a:cubicBezTo>
                <a:close/>
                <a:moveTo>
                  <a:pt x="3381010" y="275825"/>
                </a:moveTo>
                <a:cubicBezTo>
                  <a:pt x="3229757" y="275825"/>
                  <a:pt x="3137223" y="361239"/>
                  <a:pt x="3137223" y="501815"/>
                </a:cubicBezTo>
                <a:lnTo>
                  <a:pt x="3137223" y="786537"/>
                </a:lnTo>
                <a:cubicBezTo>
                  <a:pt x="3137223" y="925335"/>
                  <a:pt x="3229757" y="1012534"/>
                  <a:pt x="3381010" y="1012534"/>
                </a:cubicBezTo>
                <a:cubicBezTo>
                  <a:pt x="3532264" y="1012534"/>
                  <a:pt x="3624804" y="925335"/>
                  <a:pt x="3624804" y="786537"/>
                </a:cubicBezTo>
                <a:lnTo>
                  <a:pt x="3624804" y="501815"/>
                </a:lnTo>
                <a:cubicBezTo>
                  <a:pt x="3624804" y="361239"/>
                  <a:pt x="3532270" y="275825"/>
                  <a:pt x="3381010" y="275825"/>
                </a:cubicBezTo>
                <a:close/>
                <a:moveTo>
                  <a:pt x="2090894" y="275825"/>
                </a:moveTo>
                <a:cubicBezTo>
                  <a:pt x="1939641" y="275825"/>
                  <a:pt x="1847107" y="361239"/>
                  <a:pt x="1847107" y="501815"/>
                </a:cubicBezTo>
                <a:lnTo>
                  <a:pt x="1847107" y="786537"/>
                </a:lnTo>
                <a:cubicBezTo>
                  <a:pt x="1847107" y="925335"/>
                  <a:pt x="1939641" y="1012534"/>
                  <a:pt x="2090894" y="1012534"/>
                </a:cubicBezTo>
                <a:cubicBezTo>
                  <a:pt x="2242147" y="1012534"/>
                  <a:pt x="2334688" y="925335"/>
                  <a:pt x="2334688" y="786537"/>
                </a:cubicBezTo>
                <a:lnTo>
                  <a:pt x="2334688" y="501815"/>
                </a:lnTo>
                <a:cubicBezTo>
                  <a:pt x="2334688" y="361239"/>
                  <a:pt x="2242154" y="275825"/>
                  <a:pt x="2090894" y="275825"/>
                </a:cubicBezTo>
                <a:close/>
                <a:moveTo>
                  <a:pt x="4092790" y="21359"/>
                </a:moveTo>
                <a:lnTo>
                  <a:pt x="4594611" y="21359"/>
                </a:lnTo>
                <a:cubicBezTo>
                  <a:pt x="4977203" y="21359"/>
                  <a:pt x="5197858" y="222439"/>
                  <a:pt x="5197858" y="567658"/>
                </a:cubicBezTo>
                <a:lnTo>
                  <a:pt x="5197858" y="720696"/>
                </a:lnTo>
                <a:cubicBezTo>
                  <a:pt x="5197858" y="1065916"/>
                  <a:pt x="4977203" y="1267002"/>
                  <a:pt x="4594611" y="1267002"/>
                </a:cubicBezTo>
                <a:lnTo>
                  <a:pt x="4092790" y="1267002"/>
                </a:lnTo>
                <a:close/>
                <a:moveTo>
                  <a:pt x="5094618" y="21356"/>
                </a:moveTo>
                <a:lnTo>
                  <a:pt x="5477210" y="21356"/>
                </a:lnTo>
                <a:lnTo>
                  <a:pt x="5717446" y="412839"/>
                </a:lnTo>
                <a:lnTo>
                  <a:pt x="5955898" y="21356"/>
                </a:lnTo>
                <a:lnTo>
                  <a:pt x="6322472" y="21356"/>
                </a:lnTo>
                <a:lnTo>
                  <a:pt x="5868700" y="718915"/>
                </a:lnTo>
                <a:lnTo>
                  <a:pt x="5868700" y="1267000"/>
                </a:lnTo>
                <a:lnTo>
                  <a:pt x="5548390" y="1267000"/>
                </a:lnTo>
                <a:lnTo>
                  <a:pt x="5548390" y="718915"/>
                </a:lnTo>
                <a:close/>
                <a:moveTo>
                  <a:pt x="6356277" y="21355"/>
                </a:moveTo>
                <a:lnTo>
                  <a:pt x="6694384" y="21355"/>
                </a:lnTo>
                <a:lnTo>
                  <a:pt x="6694384" y="332766"/>
                </a:lnTo>
                <a:lnTo>
                  <a:pt x="6477285" y="624602"/>
                </a:lnTo>
                <a:lnTo>
                  <a:pt x="6404326" y="624602"/>
                </a:lnTo>
                <a:lnTo>
                  <a:pt x="6500417" y="359454"/>
                </a:lnTo>
                <a:lnTo>
                  <a:pt x="6356277" y="359454"/>
                </a:lnTo>
                <a:close/>
                <a:moveTo>
                  <a:pt x="0" y="21355"/>
                </a:moveTo>
                <a:lnTo>
                  <a:pt x="496479" y="21355"/>
                </a:lnTo>
                <a:lnTo>
                  <a:pt x="651295" y="661974"/>
                </a:lnTo>
                <a:lnTo>
                  <a:pt x="688668" y="839922"/>
                </a:lnTo>
                <a:lnTo>
                  <a:pt x="726033" y="661974"/>
                </a:lnTo>
                <a:lnTo>
                  <a:pt x="880849" y="21355"/>
                </a:lnTo>
                <a:lnTo>
                  <a:pt x="1377328" y="21355"/>
                </a:lnTo>
                <a:lnTo>
                  <a:pt x="1377328" y="1266998"/>
                </a:lnTo>
                <a:lnTo>
                  <a:pt x="1058804" y="1266998"/>
                </a:lnTo>
                <a:lnTo>
                  <a:pt x="1058804" y="459108"/>
                </a:lnTo>
                <a:lnTo>
                  <a:pt x="1014312" y="644177"/>
                </a:lnTo>
                <a:lnTo>
                  <a:pt x="848819" y="1266998"/>
                </a:lnTo>
                <a:lnTo>
                  <a:pt x="521396" y="1266998"/>
                </a:lnTo>
                <a:lnTo>
                  <a:pt x="355896" y="644177"/>
                </a:lnTo>
                <a:lnTo>
                  <a:pt x="311412" y="459108"/>
                </a:lnTo>
                <a:lnTo>
                  <a:pt x="311412" y="1266998"/>
                </a:lnTo>
                <a:lnTo>
                  <a:pt x="0" y="1266998"/>
                </a:lnTo>
                <a:close/>
                <a:moveTo>
                  <a:pt x="3381010" y="1"/>
                </a:moveTo>
                <a:cubicBezTo>
                  <a:pt x="3749368" y="1"/>
                  <a:pt x="3966467" y="197524"/>
                  <a:pt x="3966467" y="532067"/>
                </a:cubicBezTo>
                <a:lnTo>
                  <a:pt x="3966467" y="756285"/>
                </a:lnTo>
                <a:cubicBezTo>
                  <a:pt x="3966467" y="1089050"/>
                  <a:pt x="3747590" y="1288351"/>
                  <a:pt x="3381010" y="1288351"/>
                </a:cubicBezTo>
                <a:cubicBezTo>
                  <a:pt x="3012659" y="1288351"/>
                  <a:pt x="2795560" y="1090828"/>
                  <a:pt x="2795560" y="756285"/>
                </a:cubicBezTo>
                <a:lnTo>
                  <a:pt x="2795560" y="532067"/>
                </a:lnTo>
                <a:cubicBezTo>
                  <a:pt x="2795560" y="199302"/>
                  <a:pt x="3014437" y="1"/>
                  <a:pt x="3381010" y="1"/>
                </a:cubicBezTo>
                <a:close/>
                <a:moveTo>
                  <a:pt x="2090894" y="1"/>
                </a:moveTo>
                <a:cubicBezTo>
                  <a:pt x="2459252" y="1"/>
                  <a:pt x="2676351" y="197524"/>
                  <a:pt x="2676351" y="532067"/>
                </a:cubicBezTo>
                <a:lnTo>
                  <a:pt x="2676351" y="756285"/>
                </a:lnTo>
                <a:cubicBezTo>
                  <a:pt x="2676351" y="1089050"/>
                  <a:pt x="2457474" y="1288351"/>
                  <a:pt x="2090894" y="1288351"/>
                </a:cubicBezTo>
                <a:cubicBezTo>
                  <a:pt x="1722543" y="1288351"/>
                  <a:pt x="1505444" y="1090828"/>
                  <a:pt x="1505444" y="756285"/>
                </a:cubicBezTo>
                <a:lnTo>
                  <a:pt x="1505444" y="532067"/>
                </a:lnTo>
                <a:cubicBezTo>
                  <a:pt x="1505444" y="199302"/>
                  <a:pt x="1724321" y="1"/>
                  <a:pt x="2090894" y="1"/>
                </a:cubicBezTo>
                <a:close/>
                <a:moveTo>
                  <a:pt x="7258454" y="0"/>
                </a:moveTo>
                <a:cubicBezTo>
                  <a:pt x="7573428" y="0"/>
                  <a:pt x="7760275" y="145918"/>
                  <a:pt x="7760275" y="391490"/>
                </a:cubicBezTo>
                <a:lnTo>
                  <a:pt x="7760275" y="439539"/>
                </a:lnTo>
                <a:lnTo>
                  <a:pt x="7431067" y="439539"/>
                </a:lnTo>
                <a:lnTo>
                  <a:pt x="7431067" y="398610"/>
                </a:lnTo>
                <a:cubicBezTo>
                  <a:pt x="7431067" y="313189"/>
                  <a:pt x="7379462" y="277603"/>
                  <a:pt x="7258454" y="277603"/>
                </a:cubicBezTo>
                <a:cubicBezTo>
                  <a:pt x="7144567" y="277603"/>
                  <a:pt x="7085848" y="311411"/>
                  <a:pt x="7085848" y="377257"/>
                </a:cubicBezTo>
                <a:cubicBezTo>
                  <a:pt x="7085848" y="450215"/>
                  <a:pt x="7135675" y="466227"/>
                  <a:pt x="7206848" y="476904"/>
                </a:cubicBezTo>
                <a:lnTo>
                  <a:pt x="7429289" y="510719"/>
                </a:lnTo>
                <a:cubicBezTo>
                  <a:pt x="7564754" y="530960"/>
                  <a:pt x="7727463" y="590711"/>
                  <a:pt x="7766024" y="786534"/>
                </a:cubicBezTo>
                <a:lnTo>
                  <a:pt x="7774508" y="879071"/>
                </a:lnTo>
                <a:lnTo>
                  <a:pt x="7765691" y="970739"/>
                </a:lnTo>
                <a:cubicBezTo>
                  <a:pt x="7724794" y="1172549"/>
                  <a:pt x="7543399" y="1288357"/>
                  <a:pt x="7258454" y="1288357"/>
                </a:cubicBezTo>
                <a:cubicBezTo>
                  <a:pt x="6934588" y="1288357"/>
                  <a:pt x="6744184" y="1140654"/>
                  <a:pt x="6744184" y="893304"/>
                </a:cubicBezTo>
                <a:lnTo>
                  <a:pt x="6744184" y="838142"/>
                </a:lnTo>
                <a:lnTo>
                  <a:pt x="7073386" y="838142"/>
                </a:lnTo>
                <a:lnTo>
                  <a:pt x="7073386" y="886190"/>
                </a:lnTo>
                <a:cubicBezTo>
                  <a:pt x="7073386" y="973383"/>
                  <a:pt x="7128555" y="1010755"/>
                  <a:pt x="7258454" y="1010755"/>
                </a:cubicBezTo>
                <a:cubicBezTo>
                  <a:pt x="7377683" y="1010755"/>
                  <a:pt x="7439966" y="975161"/>
                  <a:pt x="7439966" y="907544"/>
                </a:cubicBezTo>
                <a:cubicBezTo>
                  <a:pt x="7439966" y="831022"/>
                  <a:pt x="7388360" y="815010"/>
                  <a:pt x="7311838" y="804333"/>
                </a:cubicBezTo>
                <a:lnTo>
                  <a:pt x="7087626" y="770518"/>
                </a:lnTo>
                <a:cubicBezTo>
                  <a:pt x="6941708" y="749171"/>
                  <a:pt x="6751297" y="674427"/>
                  <a:pt x="6751297" y="405723"/>
                </a:cubicBezTo>
                <a:cubicBezTo>
                  <a:pt x="6751297" y="149481"/>
                  <a:pt x="6938144" y="0"/>
                  <a:pt x="7258454" y="0"/>
                </a:cubicBezTo>
                <a:close/>
              </a:path>
            </a:pathLst>
          </a:custGeom>
          <a:solidFill>
            <a:schemeClr val="bg1"/>
          </a:solidFill>
          <a:ln w="0" cap="flat">
            <a:noFill/>
            <a:prstDash val="solid"/>
            <a:miter/>
          </a:ln>
        </p:spPr>
        <p:txBody>
          <a:bodyPr rtlCol="0" anchor="ctr"/>
          <a:lstStyle/>
          <a:p>
            <a:endParaRPr lang="en-US" dirty="0">
              <a:latin typeface="Arial" panose="020B0604020202020204" pitchFamily="34" charset="0"/>
            </a:endParaRPr>
          </a:p>
        </p:txBody>
      </p:sp>
      <p:sp>
        <p:nvSpPr>
          <p:cNvPr id="2" name="Table Placeholder 13">
            <a:extLst>
              <a:ext uri="{FF2B5EF4-FFF2-40B4-BE49-F238E27FC236}">
                <a16:creationId xmlns:a16="http://schemas.microsoft.com/office/drawing/2014/main" id="{A0797360-089A-16D7-DE4B-F780195CD85D}"/>
              </a:ext>
            </a:extLst>
          </p:cNvPr>
          <p:cNvSpPr>
            <a:spLocks noGrp="1"/>
          </p:cNvSpPr>
          <p:nvPr>
            <p:ph type="tbl" sz="quarter" idx="13"/>
          </p:nvPr>
        </p:nvSpPr>
        <p:spPr>
          <a:xfrm>
            <a:off x="4781550" y="552450"/>
            <a:ext cx="6856412" cy="5467349"/>
          </a:xfrm>
        </p:spPr>
        <p:txBody>
          <a:bodyPr/>
          <a:lstStyle/>
          <a:p>
            <a:r>
              <a:rPr lang="en-US"/>
              <a:t>Click icon to add table</a:t>
            </a:r>
          </a:p>
        </p:txBody>
      </p:sp>
      <p:sp>
        <p:nvSpPr>
          <p:cNvPr id="6" name="Title 1">
            <a:extLst>
              <a:ext uri="{FF2B5EF4-FFF2-40B4-BE49-F238E27FC236}">
                <a16:creationId xmlns:a16="http://schemas.microsoft.com/office/drawing/2014/main" id="{A9DA804E-D6C2-07DA-96B0-1CCBFDAC97E1}"/>
              </a:ext>
            </a:extLst>
          </p:cNvPr>
          <p:cNvSpPr>
            <a:spLocks noGrp="1"/>
          </p:cNvSpPr>
          <p:nvPr>
            <p:ph type="title" hasCustomPrompt="1"/>
          </p:nvPr>
        </p:nvSpPr>
        <p:spPr>
          <a:xfrm>
            <a:off x="0" y="548640"/>
            <a:ext cx="1958975" cy="5037773"/>
          </a:xfrm>
        </p:spPr>
        <p:txBody>
          <a:bodyPr vert="vert270" anchor="ctr"/>
          <a:lstStyle>
            <a:lvl1pPr algn="r">
              <a:lnSpc>
                <a:spcPct val="100000"/>
              </a:lnSpc>
              <a:defRPr sz="9600">
                <a:solidFill>
                  <a:schemeClr val="bg1"/>
                </a:solidFill>
                <a:latin typeface="Times New Roman" panose="02020603050405020304" pitchFamily="18" charset="0"/>
              </a:defRPr>
            </a:lvl1pPr>
          </a:lstStyle>
          <a:p>
            <a:r>
              <a:rPr lang="en-US" dirty="0"/>
              <a:t>Edit title</a:t>
            </a:r>
          </a:p>
        </p:txBody>
      </p:sp>
    </p:spTree>
    <p:extLst>
      <p:ext uri="{BB962C8B-B14F-4D97-AF65-F5344CB8AC3E}">
        <p14:creationId xmlns:p14="http://schemas.microsoft.com/office/powerpoint/2010/main" val="32317130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PA_Economics_Charts">
    <p:bg>
      <p:bgPr>
        <a:solidFill>
          <a:schemeClr val="bg1"/>
        </a:solidFill>
        <a:effectLst/>
      </p:bgPr>
    </p:bg>
    <p:spTree>
      <p:nvGrpSpPr>
        <p:cNvPr id="1" name=""/>
        <p:cNvGrpSpPr/>
        <p:nvPr/>
      </p:nvGrpSpPr>
      <p:grpSpPr>
        <a:xfrm>
          <a:off x="0" y="0"/>
          <a:ext cx="0" cy="0"/>
          <a:chOff x="0" y="0"/>
          <a:chExt cx="0" cy="0"/>
        </a:xfrm>
      </p:grpSpPr>
      <p:sp>
        <p:nvSpPr>
          <p:cNvPr id="12" name="Текст 25">
            <a:extLst>
              <a:ext uri="{FF2B5EF4-FFF2-40B4-BE49-F238E27FC236}">
                <a16:creationId xmlns:a16="http://schemas.microsoft.com/office/drawing/2014/main" id="{FED4BE0E-6D33-4D44-B6CD-89AC5C9FA61D}"/>
              </a:ext>
            </a:extLst>
          </p:cNvPr>
          <p:cNvSpPr>
            <a:spLocks noGrp="1"/>
          </p:cNvSpPr>
          <p:nvPr>
            <p:ph type="body" sz="quarter" idx="31" hasCustomPrompt="1"/>
          </p:nvPr>
        </p:nvSpPr>
        <p:spPr>
          <a:xfrm>
            <a:off x="517525" y="1209675"/>
            <a:ext cx="11169650" cy="530352"/>
          </a:xfrm>
          <a:prstGeom prst="rect">
            <a:avLst/>
          </a:prstGeom>
        </p:spPr>
        <p:txBody>
          <a:bodyPr lIns="0" anchor="ctr" anchorCtr="0"/>
          <a:lstStyle>
            <a:lvl1pPr marL="0" indent="0" algn="l">
              <a:buNone/>
              <a:defRPr sz="1700" b="0" i="0">
                <a:solidFill>
                  <a:schemeClr val="tx1"/>
                </a:solidFill>
                <a:latin typeface="Arial" panose="020B0604020202020204" pitchFamily="34" charset="0"/>
                <a:ea typeface="GT America Regular" pitchFamily="2" charset="0"/>
                <a:cs typeface="Arial" panose="020B0604020202020204" pitchFamily="34" charset="0"/>
              </a:defRPr>
            </a:lvl1pPr>
            <a:lvl2pPr marL="304831" indent="0">
              <a:buNone/>
              <a:defRPr sz="1200">
                <a:latin typeface="+mn-lt"/>
              </a:defRPr>
            </a:lvl2pPr>
            <a:lvl3pPr marL="609661" indent="0">
              <a:buNone/>
              <a:defRPr sz="1200">
                <a:latin typeface="+mn-lt"/>
              </a:defRPr>
            </a:lvl3pPr>
            <a:lvl4pPr marL="914492" indent="0">
              <a:buNone/>
              <a:defRPr sz="1200">
                <a:latin typeface="+mn-lt"/>
              </a:defRPr>
            </a:lvl4pPr>
            <a:lvl5pPr marL="1219322" indent="0">
              <a:buNone/>
              <a:defRPr sz="1200">
                <a:latin typeface="+mn-lt"/>
              </a:defRPr>
            </a:lvl5pPr>
          </a:lstStyle>
          <a:p>
            <a:pPr lvl="0"/>
            <a:r>
              <a:rPr lang="en-US" dirty="0"/>
              <a:t>Unit line goes here</a:t>
            </a:r>
            <a:endParaRPr lang="ru-RU" dirty="0"/>
          </a:p>
        </p:txBody>
      </p:sp>
      <p:sp>
        <p:nvSpPr>
          <p:cNvPr id="11" name="Текст 25">
            <a:extLst>
              <a:ext uri="{FF2B5EF4-FFF2-40B4-BE49-F238E27FC236}">
                <a16:creationId xmlns:a16="http://schemas.microsoft.com/office/drawing/2014/main" id="{A214921C-BB4A-4BB3-9F2D-A11D37919888}"/>
              </a:ext>
            </a:extLst>
          </p:cNvPr>
          <p:cNvSpPr>
            <a:spLocks noGrp="1"/>
          </p:cNvSpPr>
          <p:nvPr>
            <p:ph type="body" sz="quarter" idx="32" hasCustomPrompt="1"/>
          </p:nvPr>
        </p:nvSpPr>
        <p:spPr>
          <a:xfrm>
            <a:off x="516626" y="732349"/>
            <a:ext cx="11182047" cy="449473"/>
          </a:xfrm>
          <a:prstGeom prst="rect">
            <a:avLst/>
          </a:prstGeom>
        </p:spPr>
        <p:txBody>
          <a:bodyPr lIns="0" anchor="ctr" anchorCtr="0"/>
          <a:lstStyle>
            <a:lvl1pPr marL="0" indent="0" algn="l">
              <a:buNone/>
              <a:defRPr sz="2800" b="0" i="0">
                <a:solidFill>
                  <a:schemeClr val="tx2"/>
                </a:solidFill>
                <a:latin typeface="Times New Roman" panose="02020603050405020304" pitchFamily="18" charset="0"/>
              </a:defRPr>
            </a:lvl1pPr>
            <a:lvl2pPr marL="304831" indent="0">
              <a:buNone/>
              <a:defRPr sz="1200">
                <a:latin typeface="+mn-lt"/>
              </a:defRPr>
            </a:lvl2pPr>
            <a:lvl3pPr marL="609661" indent="0">
              <a:buNone/>
              <a:defRPr sz="1200">
                <a:latin typeface="+mn-lt"/>
              </a:defRPr>
            </a:lvl3pPr>
            <a:lvl4pPr marL="914492" indent="0">
              <a:buNone/>
              <a:defRPr sz="1200">
                <a:latin typeface="+mn-lt"/>
              </a:defRPr>
            </a:lvl4pPr>
            <a:lvl5pPr marL="1219322" indent="0">
              <a:buNone/>
              <a:defRPr sz="1200">
                <a:latin typeface="+mn-lt"/>
              </a:defRPr>
            </a:lvl5pPr>
          </a:lstStyle>
          <a:p>
            <a:pPr lvl="0"/>
            <a:r>
              <a:rPr lang="en-US" dirty="0"/>
              <a:t>Title Here One Line Only, Title Case</a:t>
            </a:r>
            <a:endParaRPr lang="ru-RU" dirty="0"/>
          </a:p>
        </p:txBody>
      </p:sp>
      <p:sp>
        <p:nvSpPr>
          <p:cNvPr id="2" name="Текст 13">
            <a:extLst>
              <a:ext uri="{FF2B5EF4-FFF2-40B4-BE49-F238E27FC236}">
                <a16:creationId xmlns:a16="http://schemas.microsoft.com/office/drawing/2014/main" id="{14D4D218-7102-6EDF-1975-890CC9F97EF5}"/>
              </a:ext>
            </a:extLst>
          </p:cNvPr>
          <p:cNvSpPr txBox="1">
            <a:spLocks/>
          </p:cNvSpPr>
          <p:nvPr userDrawn="1"/>
        </p:nvSpPr>
        <p:spPr>
          <a:xfrm>
            <a:off x="508000" y="6426932"/>
            <a:ext cx="1093496" cy="215407"/>
          </a:xfrm>
          <a:prstGeom prst="rect">
            <a:avLst/>
          </a:prstGeom>
        </p:spPr>
        <p:txBody>
          <a:bodyPr lIns="0" tIns="0" rIns="0" bIns="0" anchor="ctr"/>
          <a:lstStyle>
            <a:lvl1pPr marL="0" indent="0" algn="l" defTabSz="1371874" rtl="0" eaLnBrk="1" latinLnBrk="0" hangingPunct="1">
              <a:lnSpc>
                <a:spcPct val="120000"/>
              </a:lnSpc>
              <a:spcBef>
                <a:spcPts val="1800"/>
              </a:spcBef>
              <a:buClr>
                <a:srgbClr val="FFB133"/>
              </a:buClr>
              <a:buFont typeface="Arial" panose="020B0604020202020204" pitchFamily="34" charset="0"/>
              <a:buNone/>
              <a:defRPr sz="3001" b="0" i="0" kern="1200">
                <a:solidFill>
                  <a:schemeClr val="tx1"/>
                </a:solidFill>
                <a:latin typeface="+mj-lt"/>
                <a:ea typeface="DA_FuturaPT Book" panose="020B0502020204020303" pitchFamily="34" charset="0"/>
                <a:cs typeface="+mn-cs"/>
              </a:defRPr>
            </a:lvl1pPr>
            <a:lvl2pPr marL="914583" indent="-457291" algn="l" defTabSz="1371874" rtl="0" eaLnBrk="1" latinLnBrk="0" hangingPunct="1">
              <a:lnSpc>
                <a:spcPct val="120000"/>
              </a:lnSpc>
              <a:spcBef>
                <a:spcPts val="1800"/>
              </a:spcBef>
              <a:buClr>
                <a:srgbClr val="FFB133"/>
              </a:buClr>
              <a:buFont typeface="Open Sans" panose="020B0606030504020204" pitchFamily="34" charset="0"/>
              <a:buChar char="−"/>
              <a:defRPr sz="2801" b="0" i="0" kern="1200">
                <a:solidFill>
                  <a:schemeClr val="tx1"/>
                </a:solidFill>
                <a:latin typeface="+mj-lt"/>
                <a:ea typeface="DA_FuturaPT Book" panose="020B0502020204020303" pitchFamily="34" charset="0"/>
                <a:cs typeface="+mn-cs"/>
              </a:defRPr>
            </a:lvl2pPr>
            <a:lvl3pPr marL="1371874" indent="-457291" algn="l" defTabSz="1371874" rtl="0" eaLnBrk="1" latinLnBrk="0" hangingPunct="1">
              <a:lnSpc>
                <a:spcPct val="120000"/>
              </a:lnSpc>
              <a:spcBef>
                <a:spcPts val="1800"/>
              </a:spcBef>
              <a:buClr>
                <a:srgbClr val="FFB133"/>
              </a:buClr>
              <a:buFont typeface="Arial" panose="020B0604020202020204" pitchFamily="34" charset="0"/>
              <a:buChar char="•"/>
              <a:defRPr sz="2400" b="0" i="0" kern="1200">
                <a:solidFill>
                  <a:schemeClr val="tx1"/>
                </a:solidFill>
                <a:latin typeface="+mj-lt"/>
                <a:ea typeface="DA_FuturaPT Book" panose="020B0502020204020303" pitchFamily="34" charset="0"/>
                <a:cs typeface="+mn-cs"/>
              </a:defRPr>
            </a:lvl3pPr>
            <a:lvl4pPr marL="1829166" indent="-457291" algn="l" defTabSz="1371874" rtl="0" eaLnBrk="1" latinLnBrk="0" hangingPunct="1">
              <a:lnSpc>
                <a:spcPct val="120000"/>
              </a:lnSpc>
              <a:spcBef>
                <a:spcPts val="1800"/>
              </a:spcBef>
              <a:buClr>
                <a:srgbClr val="FFB133"/>
              </a:buClr>
              <a:buFont typeface="Open Sans" panose="020B0606030504020204" pitchFamily="34" charset="0"/>
              <a:buChar char="−"/>
              <a:defRPr sz="2200" b="0" i="0" kern="1200">
                <a:solidFill>
                  <a:schemeClr val="tx1"/>
                </a:solidFill>
                <a:latin typeface="+mj-lt"/>
                <a:ea typeface="DA_FuturaPT Book" panose="020B0502020204020303" pitchFamily="34" charset="0"/>
                <a:cs typeface="+mn-cs"/>
              </a:defRPr>
            </a:lvl4pPr>
            <a:lvl5pPr marL="15875" indent="0" algn="l" defTabSz="1371874" rtl="0" eaLnBrk="1" latinLnBrk="0" hangingPunct="1">
              <a:lnSpc>
                <a:spcPct val="120000"/>
              </a:lnSpc>
              <a:spcBef>
                <a:spcPts val="1800"/>
              </a:spcBef>
              <a:buClr>
                <a:srgbClr val="FFB133"/>
              </a:buClr>
              <a:buFont typeface="Arial" panose="020B0604020202020204" pitchFamily="34" charset="0"/>
              <a:buNone/>
              <a:tabLst>
                <a:tab pos="9490075" algn="l"/>
              </a:tabLst>
              <a:defRPr sz="1500" b="0" i="0" kern="1200">
                <a:solidFill>
                  <a:srgbClr val="444444"/>
                </a:solidFill>
                <a:latin typeface="+mj-lt"/>
                <a:ea typeface="DA_FuturaPT Book" panose="020B0502020204020303" pitchFamily="34" charset="0"/>
                <a:cs typeface="+mn-cs"/>
              </a:defRPr>
            </a:lvl5pPr>
            <a:lvl6pPr marL="3772654"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6pPr>
            <a:lvl7pPr marL="4458592"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7pPr>
            <a:lvl8pPr marL="5144529"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8pPr>
            <a:lvl9pPr marL="5830466"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9pPr>
          </a:lstStyle>
          <a:p>
            <a:pPr lvl="4"/>
            <a:r>
              <a:rPr lang="en" sz="1000" b="0" i="0" dirty="0">
                <a:solidFill>
                  <a:srgbClr val="646769"/>
                </a:solidFill>
                <a:effectLst/>
                <a:latin typeface="+mn-lt"/>
                <a:ea typeface="GT America Regular" pitchFamily="2" charset="0"/>
                <a:cs typeface="GT America Regular" pitchFamily="2" charset="0"/>
              </a:rPr>
              <a:t>Moody’s Analytics</a:t>
            </a:r>
            <a:endParaRPr lang="ru-UA" sz="1000" b="0" i="0" dirty="0">
              <a:solidFill>
                <a:srgbClr val="646769"/>
              </a:solidFill>
              <a:latin typeface="+mn-lt"/>
              <a:ea typeface="GT America Regular" pitchFamily="2" charset="0"/>
              <a:cs typeface="GT America Regular" pitchFamily="2" charset="0"/>
            </a:endParaRPr>
          </a:p>
        </p:txBody>
      </p:sp>
      <p:sp>
        <p:nvSpPr>
          <p:cNvPr id="3" name="Текст 13">
            <a:extLst>
              <a:ext uri="{FF2B5EF4-FFF2-40B4-BE49-F238E27FC236}">
                <a16:creationId xmlns:a16="http://schemas.microsoft.com/office/drawing/2014/main" id="{AB17C0B6-7B2C-A37A-E538-75559C12D41E}"/>
              </a:ext>
            </a:extLst>
          </p:cNvPr>
          <p:cNvSpPr txBox="1">
            <a:spLocks/>
          </p:cNvSpPr>
          <p:nvPr userDrawn="1"/>
        </p:nvSpPr>
        <p:spPr>
          <a:xfrm>
            <a:off x="11188453" y="6424402"/>
            <a:ext cx="512565" cy="203859"/>
          </a:xfrm>
          <a:prstGeom prst="rect">
            <a:avLst/>
          </a:prstGeom>
        </p:spPr>
        <p:txBody>
          <a:bodyPr lIns="0" tIns="0" rIns="0" bIns="0" anchor="ctr"/>
          <a:lstStyle>
            <a:lvl1pPr marL="0" indent="0" algn="l" defTabSz="1371874" rtl="0" eaLnBrk="1" latinLnBrk="0" hangingPunct="1">
              <a:lnSpc>
                <a:spcPct val="120000"/>
              </a:lnSpc>
              <a:spcBef>
                <a:spcPts val="1800"/>
              </a:spcBef>
              <a:buClr>
                <a:srgbClr val="FFB133"/>
              </a:buClr>
              <a:buFont typeface="Arial" panose="020B0604020202020204" pitchFamily="34" charset="0"/>
              <a:buNone/>
              <a:defRPr sz="3001" b="0" i="0" kern="1200">
                <a:solidFill>
                  <a:schemeClr val="tx1"/>
                </a:solidFill>
                <a:latin typeface="+mj-lt"/>
                <a:ea typeface="DA_FuturaPT Book" panose="020B0502020204020303" pitchFamily="34" charset="0"/>
                <a:cs typeface="+mn-cs"/>
              </a:defRPr>
            </a:lvl1pPr>
            <a:lvl2pPr marL="914583" indent="-457291" algn="l" defTabSz="1371874" rtl="0" eaLnBrk="1" latinLnBrk="0" hangingPunct="1">
              <a:lnSpc>
                <a:spcPct val="120000"/>
              </a:lnSpc>
              <a:spcBef>
                <a:spcPts val="1800"/>
              </a:spcBef>
              <a:buClr>
                <a:srgbClr val="FFB133"/>
              </a:buClr>
              <a:buFont typeface="Open Sans" panose="020B0606030504020204" pitchFamily="34" charset="0"/>
              <a:buChar char="−"/>
              <a:defRPr sz="2801" b="0" i="0" kern="1200">
                <a:solidFill>
                  <a:schemeClr val="tx1"/>
                </a:solidFill>
                <a:latin typeface="+mj-lt"/>
                <a:ea typeface="DA_FuturaPT Book" panose="020B0502020204020303" pitchFamily="34" charset="0"/>
                <a:cs typeface="+mn-cs"/>
              </a:defRPr>
            </a:lvl2pPr>
            <a:lvl3pPr marL="1371874" indent="-457291" algn="l" defTabSz="1371874" rtl="0" eaLnBrk="1" latinLnBrk="0" hangingPunct="1">
              <a:lnSpc>
                <a:spcPct val="120000"/>
              </a:lnSpc>
              <a:spcBef>
                <a:spcPts val="1800"/>
              </a:spcBef>
              <a:buClr>
                <a:srgbClr val="FFB133"/>
              </a:buClr>
              <a:buFont typeface="Arial" panose="020B0604020202020204" pitchFamily="34" charset="0"/>
              <a:buChar char="•"/>
              <a:defRPr sz="2400" b="0" i="0" kern="1200">
                <a:solidFill>
                  <a:schemeClr val="tx1"/>
                </a:solidFill>
                <a:latin typeface="+mj-lt"/>
                <a:ea typeface="DA_FuturaPT Book" panose="020B0502020204020303" pitchFamily="34" charset="0"/>
                <a:cs typeface="+mn-cs"/>
              </a:defRPr>
            </a:lvl3pPr>
            <a:lvl4pPr marL="1829166" indent="-457291" algn="l" defTabSz="1371874" rtl="0" eaLnBrk="1" latinLnBrk="0" hangingPunct="1">
              <a:lnSpc>
                <a:spcPct val="120000"/>
              </a:lnSpc>
              <a:spcBef>
                <a:spcPts val="1800"/>
              </a:spcBef>
              <a:buClr>
                <a:srgbClr val="FFB133"/>
              </a:buClr>
              <a:buFont typeface="Open Sans" panose="020B0606030504020204" pitchFamily="34" charset="0"/>
              <a:buChar char="−"/>
              <a:defRPr sz="2200" b="0" i="0" kern="1200">
                <a:solidFill>
                  <a:schemeClr val="tx1"/>
                </a:solidFill>
                <a:latin typeface="+mj-lt"/>
                <a:ea typeface="DA_FuturaPT Book" panose="020B0502020204020303" pitchFamily="34" charset="0"/>
                <a:cs typeface="+mn-cs"/>
              </a:defRPr>
            </a:lvl4pPr>
            <a:lvl5pPr marL="15875" indent="0" algn="l" defTabSz="1371874" rtl="0" eaLnBrk="1" latinLnBrk="0" hangingPunct="1">
              <a:lnSpc>
                <a:spcPct val="120000"/>
              </a:lnSpc>
              <a:spcBef>
                <a:spcPts val="1800"/>
              </a:spcBef>
              <a:buClr>
                <a:srgbClr val="FFB133"/>
              </a:buClr>
              <a:buFont typeface="Arial" panose="020B0604020202020204" pitchFamily="34" charset="0"/>
              <a:buNone/>
              <a:tabLst>
                <a:tab pos="9490075" algn="l"/>
              </a:tabLst>
              <a:defRPr sz="1500" b="0" i="0" kern="1200">
                <a:solidFill>
                  <a:srgbClr val="444444"/>
                </a:solidFill>
                <a:latin typeface="+mj-lt"/>
                <a:ea typeface="DA_FuturaPT Book" panose="020B0502020204020303" pitchFamily="34" charset="0"/>
                <a:cs typeface="+mn-cs"/>
              </a:defRPr>
            </a:lvl5pPr>
            <a:lvl6pPr marL="3772654"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6pPr>
            <a:lvl7pPr marL="4458592"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7pPr>
            <a:lvl8pPr marL="5144529"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8pPr>
            <a:lvl9pPr marL="5830466"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9pPr>
          </a:lstStyle>
          <a:p>
            <a:pPr lvl="4" algn="r"/>
            <a:fld id="{B5690980-D924-412B-AF43-A6C31970E1EB}" type="slidenum">
              <a:rPr lang="en" sz="1000" b="0" i="0" smtClean="0">
                <a:solidFill>
                  <a:schemeClr val="bg2"/>
                </a:solidFill>
                <a:effectLst/>
                <a:latin typeface="+mn-lt"/>
                <a:ea typeface="GT America Regular" pitchFamily="2" charset="0"/>
                <a:cs typeface="GT America Regular" pitchFamily="2" charset="0"/>
              </a:rPr>
              <a:t>‹#›</a:t>
            </a:fld>
            <a:endParaRPr lang="ru-UA" sz="1000" b="0" i="0" dirty="0">
              <a:solidFill>
                <a:schemeClr val="bg2"/>
              </a:solidFill>
              <a:latin typeface="+mn-lt"/>
              <a:ea typeface="GT America Regular" pitchFamily="2" charset="0"/>
              <a:cs typeface="GT America Regular" pitchFamily="2" charset="0"/>
            </a:endParaRPr>
          </a:p>
        </p:txBody>
      </p:sp>
    </p:spTree>
    <p:extLst>
      <p:ext uri="{BB962C8B-B14F-4D97-AF65-F5344CB8AC3E}">
        <p14:creationId xmlns:p14="http://schemas.microsoft.com/office/powerpoint/2010/main" val="15086120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Divider 2 - Long title">
    <p:bg>
      <p:bgPr>
        <a:solidFill>
          <a:schemeClr val="bg2"/>
        </a:solidFill>
        <a:effectLst/>
      </p:bgPr>
    </p:bg>
    <p:spTree>
      <p:nvGrpSpPr>
        <p:cNvPr id="1" name=""/>
        <p:cNvGrpSpPr/>
        <p:nvPr/>
      </p:nvGrpSpPr>
      <p:grpSpPr>
        <a:xfrm>
          <a:off x="0" y="0"/>
          <a:ext cx="0" cy="0"/>
          <a:chOff x="0" y="0"/>
          <a:chExt cx="0" cy="0"/>
        </a:xfrm>
      </p:grpSpPr>
      <p:pic>
        <p:nvPicPr>
          <p:cNvPr id="6" name="Picture 5" descr="A blue wavy lines on a black background&#10;&#10;Description automatically generated">
            <a:extLst>
              <a:ext uri="{FF2B5EF4-FFF2-40B4-BE49-F238E27FC236}">
                <a16:creationId xmlns:a16="http://schemas.microsoft.com/office/drawing/2014/main" id="{836C1EA9-D1CD-4494-05CB-C8B04EE4273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hidden">
          <a:xfrm>
            <a:off x="6350" y="-1"/>
            <a:ext cx="12179302" cy="6858000"/>
          </a:xfrm>
          <a:prstGeom prst="rect">
            <a:avLst/>
          </a:prstGeom>
        </p:spPr>
      </p:pic>
      <p:sp>
        <p:nvSpPr>
          <p:cNvPr id="10" name="Text Placeholder 9">
            <a:extLst>
              <a:ext uri="{FF2B5EF4-FFF2-40B4-BE49-F238E27FC236}">
                <a16:creationId xmlns:a16="http://schemas.microsoft.com/office/drawing/2014/main" id="{8C93360C-A88B-AFBB-E304-93661B37F38F}"/>
              </a:ext>
            </a:extLst>
          </p:cNvPr>
          <p:cNvSpPr>
            <a:spLocks noGrp="1"/>
          </p:cNvSpPr>
          <p:nvPr>
            <p:ph type="body" sz="quarter" idx="11" hasCustomPrompt="1"/>
          </p:nvPr>
        </p:nvSpPr>
        <p:spPr>
          <a:xfrm>
            <a:off x="508000" y="2417275"/>
            <a:ext cx="8310563" cy="2843245"/>
          </a:xfrm>
          <a:prstGeom prst="rect">
            <a:avLst/>
          </a:prstGeom>
        </p:spPr>
        <p:txBody>
          <a:bodyPr lIns="0" tIns="0" rIns="0" bIns="0" anchor="b" anchorCtr="0"/>
          <a:lstStyle>
            <a:lvl1pPr marL="0" indent="0">
              <a:buNone/>
              <a:defRPr sz="4800">
                <a:latin typeface="Times New Roman" panose="02020603050405020304" pitchFamily="18" charset="0"/>
              </a:defRPr>
            </a:lvl1pPr>
            <a:lvl2pPr marL="304831" indent="0">
              <a:buNone/>
              <a:defRPr/>
            </a:lvl2pPr>
            <a:lvl3pPr marL="609661" indent="0">
              <a:buNone/>
              <a:defRPr/>
            </a:lvl3pPr>
            <a:lvl4pPr marL="914492" indent="0">
              <a:buNone/>
              <a:defRPr/>
            </a:lvl4pPr>
            <a:lvl5pPr marL="1219322" indent="0">
              <a:buNone/>
              <a:defRPr/>
            </a:lvl5pPr>
          </a:lstStyle>
          <a:p>
            <a:pPr lvl="0"/>
            <a:r>
              <a:rPr lang="en-US"/>
              <a:t>Section Title</a:t>
            </a:r>
          </a:p>
        </p:txBody>
      </p:sp>
    </p:spTree>
    <p:extLst>
      <p:ext uri="{BB962C8B-B14F-4D97-AF65-F5344CB8AC3E}">
        <p14:creationId xmlns:p14="http://schemas.microsoft.com/office/powerpoint/2010/main" val="1548145019"/>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Title Layout">
    <p:bg>
      <p:bgPr>
        <a:solidFill>
          <a:srgbClr val="0A1264"/>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2B4D3A-80F8-2AB3-D13D-B791F10FFA4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bwMode="hidden">
          <a:xfrm>
            <a:off x="6957" y="0"/>
            <a:ext cx="12188952" cy="6858000"/>
          </a:xfrm>
          <a:prstGeom prst="rect">
            <a:avLst/>
          </a:prstGeom>
        </p:spPr>
      </p:pic>
      <p:sp>
        <p:nvSpPr>
          <p:cNvPr id="4" name="Title 1">
            <a:extLst>
              <a:ext uri="{FF2B5EF4-FFF2-40B4-BE49-F238E27FC236}">
                <a16:creationId xmlns:a16="http://schemas.microsoft.com/office/drawing/2014/main" id="{B65639E5-143A-31EA-A669-483C94FCEF9C}"/>
              </a:ext>
            </a:extLst>
          </p:cNvPr>
          <p:cNvSpPr>
            <a:spLocks noGrp="1"/>
          </p:cNvSpPr>
          <p:nvPr>
            <p:ph type="title"/>
          </p:nvPr>
        </p:nvSpPr>
        <p:spPr>
          <a:xfrm>
            <a:off x="512592" y="3552825"/>
            <a:ext cx="5441950" cy="2179638"/>
          </a:xfrm>
          <a:prstGeom prst="rect">
            <a:avLst/>
          </a:prstGeom>
        </p:spPr>
        <p:txBody>
          <a:bodyPr lIns="0" tIns="0" rIns="0" bIns="0" anchor="b"/>
          <a:lstStyle>
            <a:lvl1pPr>
              <a:defRPr baseline="0">
                <a:solidFill>
                  <a:schemeClr val="bg1"/>
                </a:solidFill>
                <a:latin typeface="Financier Display Semibold" panose="02020703070506060203" pitchFamily="18" charset="0"/>
              </a:defRPr>
            </a:lvl1pPr>
          </a:lstStyle>
          <a:p>
            <a:r>
              <a:rPr lang="en-US"/>
              <a:t>Click to edit Master title style</a:t>
            </a:r>
            <a:endParaRPr lang="en-US" dirty="0"/>
          </a:p>
        </p:txBody>
      </p:sp>
      <p:sp>
        <p:nvSpPr>
          <p:cNvPr id="5" name="Text Placeholder 11">
            <a:extLst>
              <a:ext uri="{FF2B5EF4-FFF2-40B4-BE49-F238E27FC236}">
                <a16:creationId xmlns:a16="http://schemas.microsoft.com/office/drawing/2014/main" id="{A559D87C-9A18-648C-07A9-22ABAE9727B3}"/>
              </a:ext>
            </a:extLst>
          </p:cNvPr>
          <p:cNvSpPr>
            <a:spLocks noGrp="1"/>
          </p:cNvSpPr>
          <p:nvPr>
            <p:ph type="body" sz="quarter" idx="11" hasCustomPrompt="1"/>
          </p:nvPr>
        </p:nvSpPr>
        <p:spPr>
          <a:xfrm>
            <a:off x="3367089" y="6311900"/>
            <a:ext cx="5445126" cy="269875"/>
          </a:xfrm>
          <a:prstGeom prst="rect">
            <a:avLst/>
          </a:prstGeom>
        </p:spPr>
        <p:txBody>
          <a:bodyPr lIns="0" tIns="0" rIns="0" bIns="0" anchor="b">
            <a:noAutofit/>
          </a:bodyPr>
          <a:lstStyle>
            <a:lvl1pPr marL="0" indent="0" algn="l" defTabSz="914400" rtl="0" eaLnBrk="1" latinLnBrk="0" hangingPunct="1">
              <a:buFontTx/>
              <a:buNone/>
              <a:defRPr lang="en-US" sz="2000" b="0" i="0" kern="1200" dirty="0" smtClean="0">
                <a:solidFill>
                  <a:schemeClr val="bg1"/>
                </a:solidFill>
                <a:latin typeface="+mn-lt"/>
                <a:ea typeface="GT America Regular" pitchFamily="2" charset="77"/>
                <a:cs typeface="GT America Regular" pitchFamily="2" charset="77"/>
              </a:defRPr>
            </a:lvl1pPr>
            <a:lvl2pPr>
              <a:defRPr sz="1000"/>
            </a:lvl2pPr>
            <a:lvl3pPr marL="0" indent="0">
              <a:buNone/>
              <a:defRPr sz="1000"/>
            </a:lvl3pPr>
            <a:lvl4pPr marL="0" indent="0">
              <a:defRPr sz="1000"/>
            </a:lvl4pPr>
            <a:lvl5pPr marL="0" indent="0">
              <a:buNone/>
              <a:defRPr sz="1000"/>
            </a:lvl5pPr>
            <a:lvl6pPr marL="0" indent="0">
              <a:defRPr sz="1000"/>
            </a:lvl6pPr>
            <a:lvl7pPr marL="0" indent="0">
              <a:buNone/>
              <a:defRPr sz="1000"/>
            </a:lvl7pPr>
            <a:lvl8pPr marL="0" indent="0">
              <a:defRPr sz="1000"/>
            </a:lvl8pPr>
            <a:lvl9pPr marL="0" indent="0">
              <a:buNone/>
              <a:defRPr sz="1000"/>
            </a:lvl9pPr>
          </a:lstStyle>
          <a:p>
            <a:pPr lvl="0"/>
            <a:r>
              <a:rPr lang="en-US" dirty="0"/>
              <a:t>Title, Moody’s Analytics</a:t>
            </a:r>
          </a:p>
        </p:txBody>
      </p:sp>
      <p:sp>
        <p:nvSpPr>
          <p:cNvPr id="7" name="Text Placeholder 12">
            <a:extLst>
              <a:ext uri="{FF2B5EF4-FFF2-40B4-BE49-F238E27FC236}">
                <a16:creationId xmlns:a16="http://schemas.microsoft.com/office/drawing/2014/main" id="{29F994E5-89AD-58F4-EDAF-9FDB5E0BE4B3}"/>
              </a:ext>
            </a:extLst>
          </p:cNvPr>
          <p:cNvSpPr>
            <a:spLocks noGrp="1"/>
          </p:cNvSpPr>
          <p:nvPr>
            <p:ph type="body" sz="quarter" idx="99" hasCustomPrompt="1"/>
          </p:nvPr>
        </p:nvSpPr>
        <p:spPr>
          <a:xfrm>
            <a:off x="521644" y="6311900"/>
            <a:ext cx="2619375" cy="269875"/>
          </a:xfrm>
          <a:prstGeom prst="rect">
            <a:avLst/>
          </a:prstGeom>
        </p:spPr>
        <p:txBody>
          <a:bodyPr lIns="0" tIns="0" rIns="0" bIns="0" anchor="b">
            <a:noAutofit/>
          </a:bodyPr>
          <a:lstStyle>
            <a:lvl1pPr marL="0" indent="0">
              <a:buFontTx/>
              <a:buNone/>
              <a:defRPr sz="2000" b="0">
                <a:solidFill>
                  <a:schemeClr val="bg1"/>
                </a:solidFill>
                <a:latin typeface="+mn-lt"/>
              </a:defRPr>
            </a:lvl1pPr>
            <a:lvl2pP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Single presenter</a:t>
            </a:r>
          </a:p>
        </p:txBody>
      </p:sp>
      <p:sp>
        <p:nvSpPr>
          <p:cNvPr id="8" name="Text Placeholder 15">
            <a:extLst>
              <a:ext uri="{FF2B5EF4-FFF2-40B4-BE49-F238E27FC236}">
                <a16:creationId xmlns:a16="http://schemas.microsoft.com/office/drawing/2014/main" id="{45C455C1-1A06-87B2-D130-EFAB61BAA3D8}"/>
              </a:ext>
            </a:extLst>
          </p:cNvPr>
          <p:cNvSpPr>
            <a:spLocks noGrp="1"/>
          </p:cNvSpPr>
          <p:nvPr>
            <p:ph type="body" sz="quarter" idx="100" hasCustomPrompt="1"/>
          </p:nvPr>
        </p:nvSpPr>
        <p:spPr>
          <a:xfrm>
            <a:off x="518951" y="2617644"/>
            <a:ext cx="2957494" cy="281478"/>
          </a:xfrm>
          <a:prstGeom prst="rect">
            <a:avLst/>
          </a:prstGeom>
        </p:spPr>
        <p:txBody>
          <a:bodyPr lIns="0" tIns="0" rIns="0" bIns="0">
            <a:noAutofit/>
          </a:bodyPr>
          <a:lstStyle>
            <a:lvl1pPr marL="0" indent="0">
              <a:buFontTx/>
              <a:buNone/>
              <a:defRPr sz="1600">
                <a:solidFill>
                  <a:schemeClr val="bg1"/>
                </a:solidFill>
                <a:latin typeface="GT America Regular" pitchFamily="2" charset="0"/>
                <a:ea typeface="GT America Regular" pitchFamily="2" charset="0"/>
                <a:cs typeface="GT America Regular" pitchFamily="2" charset="0"/>
              </a:defRPr>
            </a:lvl1pPr>
            <a:lvl2pPr marL="285750" indent="-285750">
              <a:buClrTx/>
              <a:buFont typeface="GT America" charset="0"/>
              <a:buChar cha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1</a:t>
            </a:r>
          </a:p>
        </p:txBody>
      </p:sp>
      <p:sp>
        <p:nvSpPr>
          <p:cNvPr id="9" name="Text Placeholder 17">
            <a:extLst>
              <a:ext uri="{FF2B5EF4-FFF2-40B4-BE49-F238E27FC236}">
                <a16:creationId xmlns:a16="http://schemas.microsoft.com/office/drawing/2014/main" id="{4851E424-8C0F-F6FE-15A8-D90E0FF96485}"/>
              </a:ext>
            </a:extLst>
          </p:cNvPr>
          <p:cNvSpPr>
            <a:spLocks noGrp="1"/>
          </p:cNvSpPr>
          <p:nvPr>
            <p:ph type="body" sz="quarter" idx="101" hasCustomPrompt="1"/>
          </p:nvPr>
        </p:nvSpPr>
        <p:spPr>
          <a:xfrm>
            <a:off x="3882639" y="2621721"/>
            <a:ext cx="2953512" cy="286028"/>
          </a:xfrm>
          <a:prstGeom prst="rect">
            <a:avLst/>
          </a:prstGeom>
        </p:spPr>
        <p:txBody>
          <a:bodyPr lIns="0" tIns="0" rIns="0" bIns="0">
            <a:noAutofit/>
          </a:bodyPr>
          <a:lstStyle>
            <a:lvl1pPr marL="0" indent="0">
              <a:buFontTx/>
              <a:buNone/>
              <a:defRPr sz="1600">
                <a:solidFill>
                  <a:schemeClr val="bg1"/>
                </a:solidFill>
                <a:latin typeface="+mn-lt"/>
              </a:defRPr>
            </a:lvl1pPr>
            <a:lvl2pPr marL="284163" indent="-284163">
              <a:buClrTx/>
              <a:buFont typeface="GT America" charset="0"/>
              <a:buChar cha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2</a:t>
            </a:r>
          </a:p>
        </p:txBody>
      </p:sp>
      <p:sp>
        <p:nvSpPr>
          <p:cNvPr id="10" name="Text Placeholder 19">
            <a:extLst>
              <a:ext uri="{FF2B5EF4-FFF2-40B4-BE49-F238E27FC236}">
                <a16:creationId xmlns:a16="http://schemas.microsoft.com/office/drawing/2014/main" id="{D4944C87-E9A4-34D9-8DBE-52BD03784331}"/>
              </a:ext>
            </a:extLst>
          </p:cNvPr>
          <p:cNvSpPr>
            <a:spLocks noGrp="1"/>
          </p:cNvSpPr>
          <p:nvPr>
            <p:ph type="body" sz="quarter" idx="102" hasCustomPrompt="1"/>
          </p:nvPr>
        </p:nvSpPr>
        <p:spPr>
          <a:xfrm>
            <a:off x="7222584" y="2619375"/>
            <a:ext cx="2953512" cy="286028"/>
          </a:xfrm>
          <a:prstGeom prst="rect">
            <a:avLst/>
          </a:prstGeom>
        </p:spPr>
        <p:txBody>
          <a:bodyPr lIns="0" tIns="0" rIns="0" bIns="0">
            <a:noAutofit/>
          </a:bodyPr>
          <a:lstStyle>
            <a:lvl1pPr marL="0" indent="0">
              <a:buFontTx/>
              <a:buNone/>
              <a:defRPr sz="1600" baseline="0">
                <a:solidFill>
                  <a:schemeClr val="bg1"/>
                </a:solidFill>
                <a:latin typeface="+mn-lt"/>
              </a:defRPr>
            </a:lvl1pPr>
            <a:lvl2pPr marL="284163" indent="-284163">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3</a:t>
            </a:r>
          </a:p>
        </p:txBody>
      </p:sp>
      <p:sp>
        <p:nvSpPr>
          <p:cNvPr id="11" name="Freeform 5">
            <a:extLst>
              <a:ext uri="{FF2B5EF4-FFF2-40B4-BE49-F238E27FC236}">
                <a16:creationId xmlns:a16="http://schemas.microsoft.com/office/drawing/2014/main" id="{29AD6920-EA99-75FF-0686-B433AF9BE5CF}"/>
              </a:ext>
            </a:extLst>
          </p:cNvPr>
          <p:cNvSpPr/>
          <p:nvPr userDrawn="1"/>
        </p:nvSpPr>
        <p:spPr bwMode="black">
          <a:xfrm>
            <a:off x="539750" y="545106"/>
            <a:ext cx="2635250" cy="436702"/>
          </a:xfrm>
          <a:custGeom>
            <a:avLst/>
            <a:gdLst>
              <a:gd name="connsiteX0" fmla="*/ 7774508 w 7774508"/>
              <a:gd name="connsiteY0" fmla="*/ 879070 h 1288357"/>
              <a:gd name="connsiteX1" fmla="*/ 7774508 w 7774508"/>
              <a:gd name="connsiteY1" fmla="*/ 879071 h 1288357"/>
              <a:gd name="connsiteX2" fmla="*/ 7774508 w 7774508"/>
              <a:gd name="connsiteY2" fmla="*/ 879071 h 1288357"/>
              <a:gd name="connsiteX3" fmla="*/ 4430897 w 7774508"/>
              <a:gd name="connsiteY3" fmla="*/ 300733 h 1288357"/>
              <a:gd name="connsiteX4" fmla="*/ 4430897 w 7774508"/>
              <a:gd name="connsiteY4" fmla="*/ 987622 h 1288357"/>
              <a:gd name="connsiteX5" fmla="*/ 4594611 w 7774508"/>
              <a:gd name="connsiteY5" fmla="*/ 987622 h 1288357"/>
              <a:gd name="connsiteX6" fmla="*/ 4856195 w 7774508"/>
              <a:gd name="connsiteY6" fmla="*/ 726031 h 1288357"/>
              <a:gd name="connsiteX7" fmla="*/ 4856195 w 7774508"/>
              <a:gd name="connsiteY7" fmla="*/ 562323 h 1288357"/>
              <a:gd name="connsiteX8" fmla="*/ 4594611 w 7774508"/>
              <a:gd name="connsiteY8" fmla="*/ 300733 h 1288357"/>
              <a:gd name="connsiteX9" fmla="*/ 3381010 w 7774508"/>
              <a:gd name="connsiteY9" fmla="*/ 275825 h 1288357"/>
              <a:gd name="connsiteX10" fmla="*/ 3137223 w 7774508"/>
              <a:gd name="connsiteY10" fmla="*/ 501815 h 1288357"/>
              <a:gd name="connsiteX11" fmla="*/ 3137223 w 7774508"/>
              <a:gd name="connsiteY11" fmla="*/ 786537 h 1288357"/>
              <a:gd name="connsiteX12" fmla="*/ 3381010 w 7774508"/>
              <a:gd name="connsiteY12" fmla="*/ 1012534 h 1288357"/>
              <a:gd name="connsiteX13" fmla="*/ 3624804 w 7774508"/>
              <a:gd name="connsiteY13" fmla="*/ 786537 h 1288357"/>
              <a:gd name="connsiteX14" fmla="*/ 3624804 w 7774508"/>
              <a:gd name="connsiteY14" fmla="*/ 501815 h 1288357"/>
              <a:gd name="connsiteX15" fmla="*/ 3381010 w 7774508"/>
              <a:gd name="connsiteY15" fmla="*/ 275825 h 1288357"/>
              <a:gd name="connsiteX16" fmla="*/ 2090894 w 7774508"/>
              <a:gd name="connsiteY16" fmla="*/ 275825 h 1288357"/>
              <a:gd name="connsiteX17" fmla="*/ 1847107 w 7774508"/>
              <a:gd name="connsiteY17" fmla="*/ 501815 h 1288357"/>
              <a:gd name="connsiteX18" fmla="*/ 1847107 w 7774508"/>
              <a:gd name="connsiteY18" fmla="*/ 786537 h 1288357"/>
              <a:gd name="connsiteX19" fmla="*/ 2090894 w 7774508"/>
              <a:gd name="connsiteY19" fmla="*/ 1012534 h 1288357"/>
              <a:gd name="connsiteX20" fmla="*/ 2334688 w 7774508"/>
              <a:gd name="connsiteY20" fmla="*/ 786537 h 1288357"/>
              <a:gd name="connsiteX21" fmla="*/ 2334688 w 7774508"/>
              <a:gd name="connsiteY21" fmla="*/ 501815 h 1288357"/>
              <a:gd name="connsiteX22" fmla="*/ 2090894 w 7774508"/>
              <a:gd name="connsiteY22" fmla="*/ 275825 h 1288357"/>
              <a:gd name="connsiteX23" fmla="*/ 4092790 w 7774508"/>
              <a:gd name="connsiteY23" fmla="*/ 21359 h 1288357"/>
              <a:gd name="connsiteX24" fmla="*/ 4594611 w 7774508"/>
              <a:gd name="connsiteY24" fmla="*/ 21359 h 1288357"/>
              <a:gd name="connsiteX25" fmla="*/ 5197858 w 7774508"/>
              <a:gd name="connsiteY25" fmla="*/ 567658 h 1288357"/>
              <a:gd name="connsiteX26" fmla="*/ 5197858 w 7774508"/>
              <a:gd name="connsiteY26" fmla="*/ 720696 h 1288357"/>
              <a:gd name="connsiteX27" fmla="*/ 4594611 w 7774508"/>
              <a:gd name="connsiteY27" fmla="*/ 1267002 h 1288357"/>
              <a:gd name="connsiteX28" fmla="*/ 4092790 w 7774508"/>
              <a:gd name="connsiteY28" fmla="*/ 1267002 h 1288357"/>
              <a:gd name="connsiteX29" fmla="*/ 5094618 w 7774508"/>
              <a:gd name="connsiteY29" fmla="*/ 21356 h 1288357"/>
              <a:gd name="connsiteX30" fmla="*/ 5477210 w 7774508"/>
              <a:gd name="connsiteY30" fmla="*/ 21356 h 1288357"/>
              <a:gd name="connsiteX31" fmla="*/ 5717446 w 7774508"/>
              <a:gd name="connsiteY31" fmla="*/ 412839 h 1288357"/>
              <a:gd name="connsiteX32" fmla="*/ 5955898 w 7774508"/>
              <a:gd name="connsiteY32" fmla="*/ 21356 h 1288357"/>
              <a:gd name="connsiteX33" fmla="*/ 6322472 w 7774508"/>
              <a:gd name="connsiteY33" fmla="*/ 21356 h 1288357"/>
              <a:gd name="connsiteX34" fmla="*/ 5868700 w 7774508"/>
              <a:gd name="connsiteY34" fmla="*/ 718915 h 1288357"/>
              <a:gd name="connsiteX35" fmla="*/ 5868700 w 7774508"/>
              <a:gd name="connsiteY35" fmla="*/ 1267000 h 1288357"/>
              <a:gd name="connsiteX36" fmla="*/ 5548390 w 7774508"/>
              <a:gd name="connsiteY36" fmla="*/ 1267000 h 1288357"/>
              <a:gd name="connsiteX37" fmla="*/ 5548390 w 7774508"/>
              <a:gd name="connsiteY37" fmla="*/ 718915 h 1288357"/>
              <a:gd name="connsiteX38" fmla="*/ 6356277 w 7774508"/>
              <a:gd name="connsiteY38" fmla="*/ 21355 h 1288357"/>
              <a:gd name="connsiteX39" fmla="*/ 6694384 w 7774508"/>
              <a:gd name="connsiteY39" fmla="*/ 21355 h 1288357"/>
              <a:gd name="connsiteX40" fmla="*/ 6694384 w 7774508"/>
              <a:gd name="connsiteY40" fmla="*/ 332766 h 1288357"/>
              <a:gd name="connsiteX41" fmla="*/ 6477285 w 7774508"/>
              <a:gd name="connsiteY41" fmla="*/ 624602 h 1288357"/>
              <a:gd name="connsiteX42" fmla="*/ 6404326 w 7774508"/>
              <a:gd name="connsiteY42" fmla="*/ 624602 h 1288357"/>
              <a:gd name="connsiteX43" fmla="*/ 6500417 w 7774508"/>
              <a:gd name="connsiteY43" fmla="*/ 359454 h 1288357"/>
              <a:gd name="connsiteX44" fmla="*/ 6356277 w 7774508"/>
              <a:gd name="connsiteY44" fmla="*/ 359454 h 1288357"/>
              <a:gd name="connsiteX45" fmla="*/ 0 w 7774508"/>
              <a:gd name="connsiteY45" fmla="*/ 21355 h 1288357"/>
              <a:gd name="connsiteX46" fmla="*/ 496479 w 7774508"/>
              <a:gd name="connsiteY46" fmla="*/ 21355 h 1288357"/>
              <a:gd name="connsiteX47" fmla="*/ 651295 w 7774508"/>
              <a:gd name="connsiteY47" fmla="*/ 661974 h 1288357"/>
              <a:gd name="connsiteX48" fmla="*/ 688668 w 7774508"/>
              <a:gd name="connsiteY48" fmla="*/ 839922 h 1288357"/>
              <a:gd name="connsiteX49" fmla="*/ 726033 w 7774508"/>
              <a:gd name="connsiteY49" fmla="*/ 661974 h 1288357"/>
              <a:gd name="connsiteX50" fmla="*/ 880849 w 7774508"/>
              <a:gd name="connsiteY50" fmla="*/ 21355 h 1288357"/>
              <a:gd name="connsiteX51" fmla="*/ 1377328 w 7774508"/>
              <a:gd name="connsiteY51" fmla="*/ 21355 h 1288357"/>
              <a:gd name="connsiteX52" fmla="*/ 1377328 w 7774508"/>
              <a:gd name="connsiteY52" fmla="*/ 1266998 h 1288357"/>
              <a:gd name="connsiteX53" fmla="*/ 1058804 w 7774508"/>
              <a:gd name="connsiteY53" fmla="*/ 1266998 h 1288357"/>
              <a:gd name="connsiteX54" fmla="*/ 1058804 w 7774508"/>
              <a:gd name="connsiteY54" fmla="*/ 459108 h 1288357"/>
              <a:gd name="connsiteX55" fmla="*/ 1014312 w 7774508"/>
              <a:gd name="connsiteY55" fmla="*/ 644177 h 1288357"/>
              <a:gd name="connsiteX56" fmla="*/ 848819 w 7774508"/>
              <a:gd name="connsiteY56" fmla="*/ 1266998 h 1288357"/>
              <a:gd name="connsiteX57" fmla="*/ 521396 w 7774508"/>
              <a:gd name="connsiteY57" fmla="*/ 1266998 h 1288357"/>
              <a:gd name="connsiteX58" fmla="*/ 355896 w 7774508"/>
              <a:gd name="connsiteY58" fmla="*/ 644177 h 1288357"/>
              <a:gd name="connsiteX59" fmla="*/ 311412 w 7774508"/>
              <a:gd name="connsiteY59" fmla="*/ 459108 h 1288357"/>
              <a:gd name="connsiteX60" fmla="*/ 311412 w 7774508"/>
              <a:gd name="connsiteY60" fmla="*/ 1266998 h 1288357"/>
              <a:gd name="connsiteX61" fmla="*/ 0 w 7774508"/>
              <a:gd name="connsiteY61" fmla="*/ 1266998 h 1288357"/>
              <a:gd name="connsiteX62" fmla="*/ 3381010 w 7774508"/>
              <a:gd name="connsiteY62" fmla="*/ 1 h 1288357"/>
              <a:gd name="connsiteX63" fmla="*/ 3966467 w 7774508"/>
              <a:gd name="connsiteY63" fmla="*/ 532067 h 1288357"/>
              <a:gd name="connsiteX64" fmla="*/ 3966467 w 7774508"/>
              <a:gd name="connsiteY64" fmla="*/ 756285 h 1288357"/>
              <a:gd name="connsiteX65" fmla="*/ 3381010 w 7774508"/>
              <a:gd name="connsiteY65" fmla="*/ 1288351 h 1288357"/>
              <a:gd name="connsiteX66" fmla="*/ 2795560 w 7774508"/>
              <a:gd name="connsiteY66" fmla="*/ 756285 h 1288357"/>
              <a:gd name="connsiteX67" fmla="*/ 2795560 w 7774508"/>
              <a:gd name="connsiteY67" fmla="*/ 532067 h 1288357"/>
              <a:gd name="connsiteX68" fmla="*/ 3381010 w 7774508"/>
              <a:gd name="connsiteY68" fmla="*/ 1 h 1288357"/>
              <a:gd name="connsiteX69" fmla="*/ 2090894 w 7774508"/>
              <a:gd name="connsiteY69" fmla="*/ 1 h 1288357"/>
              <a:gd name="connsiteX70" fmla="*/ 2676351 w 7774508"/>
              <a:gd name="connsiteY70" fmla="*/ 532067 h 1288357"/>
              <a:gd name="connsiteX71" fmla="*/ 2676351 w 7774508"/>
              <a:gd name="connsiteY71" fmla="*/ 756285 h 1288357"/>
              <a:gd name="connsiteX72" fmla="*/ 2090894 w 7774508"/>
              <a:gd name="connsiteY72" fmla="*/ 1288351 h 1288357"/>
              <a:gd name="connsiteX73" fmla="*/ 1505444 w 7774508"/>
              <a:gd name="connsiteY73" fmla="*/ 756285 h 1288357"/>
              <a:gd name="connsiteX74" fmla="*/ 1505444 w 7774508"/>
              <a:gd name="connsiteY74" fmla="*/ 532067 h 1288357"/>
              <a:gd name="connsiteX75" fmla="*/ 2090894 w 7774508"/>
              <a:gd name="connsiteY75" fmla="*/ 1 h 1288357"/>
              <a:gd name="connsiteX76" fmla="*/ 7258454 w 7774508"/>
              <a:gd name="connsiteY76" fmla="*/ 0 h 1288357"/>
              <a:gd name="connsiteX77" fmla="*/ 7760275 w 7774508"/>
              <a:gd name="connsiteY77" fmla="*/ 391490 h 1288357"/>
              <a:gd name="connsiteX78" fmla="*/ 7760275 w 7774508"/>
              <a:gd name="connsiteY78" fmla="*/ 439539 h 1288357"/>
              <a:gd name="connsiteX79" fmla="*/ 7431067 w 7774508"/>
              <a:gd name="connsiteY79" fmla="*/ 439539 h 1288357"/>
              <a:gd name="connsiteX80" fmla="*/ 7431067 w 7774508"/>
              <a:gd name="connsiteY80" fmla="*/ 398610 h 1288357"/>
              <a:gd name="connsiteX81" fmla="*/ 7258454 w 7774508"/>
              <a:gd name="connsiteY81" fmla="*/ 277603 h 1288357"/>
              <a:gd name="connsiteX82" fmla="*/ 7085848 w 7774508"/>
              <a:gd name="connsiteY82" fmla="*/ 377257 h 1288357"/>
              <a:gd name="connsiteX83" fmla="*/ 7206848 w 7774508"/>
              <a:gd name="connsiteY83" fmla="*/ 476904 h 1288357"/>
              <a:gd name="connsiteX84" fmla="*/ 7429289 w 7774508"/>
              <a:gd name="connsiteY84" fmla="*/ 510719 h 1288357"/>
              <a:gd name="connsiteX85" fmla="*/ 7766024 w 7774508"/>
              <a:gd name="connsiteY85" fmla="*/ 786534 h 1288357"/>
              <a:gd name="connsiteX86" fmla="*/ 7774508 w 7774508"/>
              <a:gd name="connsiteY86" fmla="*/ 879071 h 1288357"/>
              <a:gd name="connsiteX87" fmla="*/ 7765691 w 7774508"/>
              <a:gd name="connsiteY87" fmla="*/ 970739 h 1288357"/>
              <a:gd name="connsiteX88" fmla="*/ 7258454 w 7774508"/>
              <a:gd name="connsiteY88" fmla="*/ 1288357 h 1288357"/>
              <a:gd name="connsiteX89" fmla="*/ 6744184 w 7774508"/>
              <a:gd name="connsiteY89" fmla="*/ 893304 h 1288357"/>
              <a:gd name="connsiteX90" fmla="*/ 6744184 w 7774508"/>
              <a:gd name="connsiteY90" fmla="*/ 838142 h 1288357"/>
              <a:gd name="connsiteX91" fmla="*/ 7073386 w 7774508"/>
              <a:gd name="connsiteY91" fmla="*/ 838142 h 1288357"/>
              <a:gd name="connsiteX92" fmla="*/ 7073386 w 7774508"/>
              <a:gd name="connsiteY92" fmla="*/ 886190 h 1288357"/>
              <a:gd name="connsiteX93" fmla="*/ 7258454 w 7774508"/>
              <a:gd name="connsiteY93" fmla="*/ 1010755 h 1288357"/>
              <a:gd name="connsiteX94" fmla="*/ 7439966 w 7774508"/>
              <a:gd name="connsiteY94" fmla="*/ 907544 h 1288357"/>
              <a:gd name="connsiteX95" fmla="*/ 7311838 w 7774508"/>
              <a:gd name="connsiteY95" fmla="*/ 804333 h 1288357"/>
              <a:gd name="connsiteX96" fmla="*/ 7087626 w 7774508"/>
              <a:gd name="connsiteY96" fmla="*/ 770518 h 1288357"/>
              <a:gd name="connsiteX97" fmla="*/ 6751297 w 7774508"/>
              <a:gd name="connsiteY97" fmla="*/ 405723 h 1288357"/>
              <a:gd name="connsiteX98" fmla="*/ 7258454 w 7774508"/>
              <a:gd name="connsiteY98" fmla="*/ 0 h 1288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774508" h="1288357">
                <a:moveTo>
                  <a:pt x="7774508" y="879070"/>
                </a:moveTo>
                <a:lnTo>
                  <a:pt x="7774508" y="879071"/>
                </a:lnTo>
                <a:lnTo>
                  <a:pt x="7774508" y="879071"/>
                </a:lnTo>
                <a:close/>
                <a:moveTo>
                  <a:pt x="4430897" y="300733"/>
                </a:moveTo>
                <a:lnTo>
                  <a:pt x="4430897" y="987622"/>
                </a:lnTo>
                <a:lnTo>
                  <a:pt x="4594611" y="987622"/>
                </a:lnTo>
                <a:cubicBezTo>
                  <a:pt x="4769003" y="987622"/>
                  <a:pt x="4856195" y="898644"/>
                  <a:pt x="4856195" y="726031"/>
                </a:cubicBezTo>
                <a:lnTo>
                  <a:pt x="4856195" y="562323"/>
                </a:lnTo>
                <a:cubicBezTo>
                  <a:pt x="4856195" y="387932"/>
                  <a:pt x="4769003" y="300733"/>
                  <a:pt x="4594611" y="300733"/>
                </a:cubicBezTo>
                <a:close/>
                <a:moveTo>
                  <a:pt x="3381010" y="275825"/>
                </a:moveTo>
                <a:cubicBezTo>
                  <a:pt x="3229757" y="275825"/>
                  <a:pt x="3137223" y="361239"/>
                  <a:pt x="3137223" y="501815"/>
                </a:cubicBezTo>
                <a:lnTo>
                  <a:pt x="3137223" y="786537"/>
                </a:lnTo>
                <a:cubicBezTo>
                  <a:pt x="3137223" y="925335"/>
                  <a:pt x="3229757" y="1012534"/>
                  <a:pt x="3381010" y="1012534"/>
                </a:cubicBezTo>
                <a:cubicBezTo>
                  <a:pt x="3532264" y="1012534"/>
                  <a:pt x="3624804" y="925335"/>
                  <a:pt x="3624804" y="786537"/>
                </a:cubicBezTo>
                <a:lnTo>
                  <a:pt x="3624804" y="501815"/>
                </a:lnTo>
                <a:cubicBezTo>
                  <a:pt x="3624804" y="361239"/>
                  <a:pt x="3532270" y="275825"/>
                  <a:pt x="3381010" y="275825"/>
                </a:cubicBezTo>
                <a:close/>
                <a:moveTo>
                  <a:pt x="2090894" y="275825"/>
                </a:moveTo>
                <a:cubicBezTo>
                  <a:pt x="1939641" y="275825"/>
                  <a:pt x="1847107" y="361239"/>
                  <a:pt x="1847107" y="501815"/>
                </a:cubicBezTo>
                <a:lnTo>
                  <a:pt x="1847107" y="786537"/>
                </a:lnTo>
                <a:cubicBezTo>
                  <a:pt x="1847107" y="925335"/>
                  <a:pt x="1939641" y="1012534"/>
                  <a:pt x="2090894" y="1012534"/>
                </a:cubicBezTo>
                <a:cubicBezTo>
                  <a:pt x="2242147" y="1012534"/>
                  <a:pt x="2334688" y="925335"/>
                  <a:pt x="2334688" y="786537"/>
                </a:cubicBezTo>
                <a:lnTo>
                  <a:pt x="2334688" y="501815"/>
                </a:lnTo>
                <a:cubicBezTo>
                  <a:pt x="2334688" y="361239"/>
                  <a:pt x="2242154" y="275825"/>
                  <a:pt x="2090894" y="275825"/>
                </a:cubicBezTo>
                <a:close/>
                <a:moveTo>
                  <a:pt x="4092790" y="21359"/>
                </a:moveTo>
                <a:lnTo>
                  <a:pt x="4594611" y="21359"/>
                </a:lnTo>
                <a:cubicBezTo>
                  <a:pt x="4977203" y="21359"/>
                  <a:pt x="5197858" y="222439"/>
                  <a:pt x="5197858" y="567658"/>
                </a:cubicBezTo>
                <a:lnTo>
                  <a:pt x="5197858" y="720696"/>
                </a:lnTo>
                <a:cubicBezTo>
                  <a:pt x="5197858" y="1065916"/>
                  <a:pt x="4977203" y="1267002"/>
                  <a:pt x="4594611" y="1267002"/>
                </a:cubicBezTo>
                <a:lnTo>
                  <a:pt x="4092790" y="1267002"/>
                </a:lnTo>
                <a:close/>
                <a:moveTo>
                  <a:pt x="5094618" y="21356"/>
                </a:moveTo>
                <a:lnTo>
                  <a:pt x="5477210" y="21356"/>
                </a:lnTo>
                <a:lnTo>
                  <a:pt x="5717446" y="412839"/>
                </a:lnTo>
                <a:lnTo>
                  <a:pt x="5955898" y="21356"/>
                </a:lnTo>
                <a:lnTo>
                  <a:pt x="6322472" y="21356"/>
                </a:lnTo>
                <a:lnTo>
                  <a:pt x="5868700" y="718915"/>
                </a:lnTo>
                <a:lnTo>
                  <a:pt x="5868700" y="1267000"/>
                </a:lnTo>
                <a:lnTo>
                  <a:pt x="5548390" y="1267000"/>
                </a:lnTo>
                <a:lnTo>
                  <a:pt x="5548390" y="718915"/>
                </a:lnTo>
                <a:close/>
                <a:moveTo>
                  <a:pt x="6356277" y="21355"/>
                </a:moveTo>
                <a:lnTo>
                  <a:pt x="6694384" y="21355"/>
                </a:lnTo>
                <a:lnTo>
                  <a:pt x="6694384" y="332766"/>
                </a:lnTo>
                <a:lnTo>
                  <a:pt x="6477285" y="624602"/>
                </a:lnTo>
                <a:lnTo>
                  <a:pt x="6404326" y="624602"/>
                </a:lnTo>
                <a:lnTo>
                  <a:pt x="6500417" y="359454"/>
                </a:lnTo>
                <a:lnTo>
                  <a:pt x="6356277" y="359454"/>
                </a:lnTo>
                <a:close/>
                <a:moveTo>
                  <a:pt x="0" y="21355"/>
                </a:moveTo>
                <a:lnTo>
                  <a:pt x="496479" y="21355"/>
                </a:lnTo>
                <a:lnTo>
                  <a:pt x="651295" y="661974"/>
                </a:lnTo>
                <a:lnTo>
                  <a:pt x="688668" y="839922"/>
                </a:lnTo>
                <a:lnTo>
                  <a:pt x="726033" y="661974"/>
                </a:lnTo>
                <a:lnTo>
                  <a:pt x="880849" y="21355"/>
                </a:lnTo>
                <a:lnTo>
                  <a:pt x="1377328" y="21355"/>
                </a:lnTo>
                <a:lnTo>
                  <a:pt x="1377328" y="1266998"/>
                </a:lnTo>
                <a:lnTo>
                  <a:pt x="1058804" y="1266998"/>
                </a:lnTo>
                <a:lnTo>
                  <a:pt x="1058804" y="459108"/>
                </a:lnTo>
                <a:lnTo>
                  <a:pt x="1014312" y="644177"/>
                </a:lnTo>
                <a:lnTo>
                  <a:pt x="848819" y="1266998"/>
                </a:lnTo>
                <a:lnTo>
                  <a:pt x="521396" y="1266998"/>
                </a:lnTo>
                <a:lnTo>
                  <a:pt x="355896" y="644177"/>
                </a:lnTo>
                <a:lnTo>
                  <a:pt x="311412" y="459108"/>
                </a:lnTo>
                <a:lnTo>
                  <a:pt x="311412" y="1266998"/>
                </a:lnTo>
                <a:lnTo>
                  <a:pt x="0" y="1266998"/>
                </a:lnTo>
                <a:close/>
                <a:moveTo>
                  <a:pt x="3381010" y="1"/>
                </a:moveTo>
                <a:cubicBezTo>
                  <a:pt x="3749368" y="1"/>
                  <a:pt x="3966467" y="197524"/>
                  <a:pt x="3966467" y="532067"/>
                </a:cubicBezTo>
                <a:lnTo>
                  <a:pt x="3966467" y="756285"/>
                </a:lnTo>
                <a:cubicBezTo>
                  <a:pt x="3966467" y="1089050"/>
                  <a:pt x="3747590" y="1288351"/>
                  <a:pt x="3381010" y="1288351"/>
                </a:cubicBezTo>
                <a:cubicBezTo>
                  <a:pt x="3012659" y="1288351"/>
                  <a:pt x="2795560" y="1090828"/>
                  <a:pt x="2795560" y="756285"/>
                </a:cubicBezTo>
                <a:lnTo>
                  <a:pt x="2795560" y="532067"/>
                </a:lnTo>
                <a:cubicBezTo>
                  <a:pt x="2795560" y="199302"/>
                  <a:pt x="3014437" y="1"/>
                  <a:pt x="3381010" y="1"/>
                </a:cubicBezTo>
                <a:close/>
                <a:moveTo>
                  <a:pt x="2090894" y="1"/>
                </a:moveTo>
                <a:cubicBezTo>
                  <a:pt x="2459252" y="1"/>
                  <a:pt x="2676351" y="197524"/>
                  <a:pt x="2676351" y="532067"/>
                </a:cubicBezTo>
                <a:lnTo>
                  <a:pt x="2676351" y="756285"/>
                </a:lnTo>
                <a:cubicBezTo>
                  <a:pt x="2676351" y="1089050"/>
                  <a:pt x="2457474" y="1288351"/>
                  <a:pt x="2090894" y="1288351"/>
                </a:cubicBezTo>
                <a:cubicBezTo>
                  <a:pt x="1722543" y="1288351"/>
                  <a:pt x="1505444" y="1090828"/>
                  <a:pt x="1505444" y="756285"/>
                </a:cubicBezTo>
                <a:lnTo>
                  <a:pt x="1505444" y="532067"/>
                </a:lnTo>
                <a:cubicBezTo>
                  <a:pt x="1505444" y="199302"/>
                  <a:pt x="1724321" y="1"/>
                  <a:pt x="2090894" y="1"/>
                </a:cubicBezTo>
                <a:close/>
                <a:moveTo>
                  <a:pt x="7258454" y="0"/>
                </a:moveTo>
                <a:cubicBezTo>
                  <a:pt x="7573428" y="0"/>
                  <a:pt x="7760275" y="145918"/>
                  <a:pt x="7760275" y="391490"/>
                </a:cubicBezTo>
                <a:lnTo>
                  <a:pt x="7760275" y="439539"/>
                </a:lnTo>
                <a:lnTo>
                  <a:pt x="7431067" y="439539"/>
                </a:lnTo>
                <a:lnTo>
                  <a:pt x="7431067" y="398610"/>
                </a:lnTo>
                <a:cubicBezTo>
                  <a:pt x="7431067" y="313189"/>
                  <a:pt x="7379462" y="277603"/>
                  <a:pt x="7258454" y="277603"/>
                </a:cubicBezTo>
                <a:cubicBezTo>
                  <a:pt x="7144567" y="277603"/>
                  <a:pt x="7085848" y="311411"/>
                  <a:pt x="7085848" y="377257"/>
                </a:cubicBezTo>
                <a:cubicBezTo>
                  <a:pt x="7085848" y="450215"/>
                  <a:pt x="7135675" y="466227"/>
                  <a:pt x="7206848" y="476904"/>
                </a:cubicBezTo>
                <a:lnTo>
                  <a:pt x="7429289" y="510719"/>
                </a:lnTo>
                <a:cubicBezTo>
                  <a:pt x="7564754" y="530960"/>
                  <a:pt x="7727463" y="590711"/>
                  <a:pt x="7766024" y="786534"/>
                </a:cubicBezTo>
                <a:lnTo>
                  <a:pt x="7774508" y="879071"/>
                </a:lnTo>
                <a:lnTo>
                  <a:pt x="7765691" y="970739"/>
                </a:lnTo>
                <a:cubicBezTo>
                  <a:pt x="7724794" y="1172549"/>
                  <a:pt x="7543399" y="1288357"/>
                  <a:pt x="7258454" y="1288357"/>
                </a:cubicBezTo>
                <a:cubicBezTo>
                  <a:pt x="6934588" y="1288357"/>
                  <a:pt x="6744184" y="1140654"/>
                  <a:pt x="6744184" y="893304"/>
                </a:cubicBezTo>
                <a:lnTo>
                  <a:pt x="6744184" y="838142"/>
                </a:lnTo>
                <a:lnTo>
                  <a:pt x="7073386" y="838142"/>
                </a:lnTo>
                <a:lnTo>
                  <a:pt x="7073386" y="886190"/>
                </a:lnTo>
                <a:cubicBezTo>
                  <a:pt x="7073386" y="973383"/>
                  <a:pt x="7128555" y="1010755"/>
                  <a:pt x="7258454" y="1010755"/>
                </a:cubicBezTo>
                <a:cubicBezTo>
                  <a:pt x="7377683" y="1010755"/>
                  <a:pt x="7439966" y="975161"/>
                  <a:pt x="7439966" y="907544"/>
                </a:cubicBezTo>
                <a:cubicBezTo>
                  <a:pt x="7439966" y="831022"/>
                  <a:pt x="7388360" y="815010"/>
                  <a:pt x="7311838" y="804333"/>
                </a:cubicBezTo>
                <a:lnTo>
                  <a:pt x="7087626" y="770518"/>
                </a:lnTo>
                <a:cubicBezTo>
                  <a:pt x="6941708" y="749171"/>
                  <a:pt x="6751297" y="674427"/>
                  <a:pt x="6751297" y="405723"/>
                </a:cubicBezTo>
                <a:cubicBezTo>
                  <a:pt x="6751297" y="149481"/>
                  <a:pt x="6938144" y="0"/>
                  <a:pt x="7258454" y="0"/>
                </a:cubicBezTo>
                <a:close/>
              </a:path>
            </a:pathLst>
          </a:custGeom>
          <a:solidFill>
            <a:schemeClr val="bg1"/>
          </a:solidFill>
          <a:ln w="0" cap="flat">
            <a:noFill/>
            <a:prstDash val="solid"/>
            <a:miter/>
          </a:ln>
        </p:spPr>
        <p:txBody>
          <a:bodyPr rtlCol="0" anchor="ctr"/>
          <a:lstStyle/>
          <a:p>
            <a:endParaRPr lang="en-US" dirty="0">
              <a:solidFill>
                <a:schemeClr val="tx1"/>
              </a:solidFill>
            </a:endParaRPr>
          </a:p>
        </p:txBody>
      </p:sp>
      <p:sp>
        <p:nvSpPr>
          <p:cNvPr id="14" name="TextBox 13">
            <a:extLst>
              <a:ext uri="{FF2B5EF4-FFF2-40B4-BE49-F238E27FC236}">
                <a16:creationId xmlns:a16="http://schemas.microsoft.com/office/drawing/2014/main" id="{3FDF193F-9447-647A-44ED-315958B2C0C1}"/>
              </a:ext>
            </a:extLst>
          </p:cNvPr>
          <p:cNvSpPr txBox="1"/>
          <p:nvPr userDrawn="1"/>
        </p:nvSpPr>
        <p:spPr>
          <a:xfrm>
            <a:off x="8919713" y="5305245"/>
            <a:ext cx="2389517" cy="534838"/>
          </a:xfrm>
          <a:prstGeom prst="rect">
            <a:avLst/>
          </a:prstGeom>
          <a:noFill/>
        </p:spPr>
        <p:txBody>
          <a:bodyPr wrap="square" rtlCol="0" anchor="ctr" anchorCtr="0">
            <a:noAutofit/>
          </a:bodyPr>
          <a:lstStyle/>
          <a:p>
            <a:pPr algn="ctr"/>
            <a:endParaRPr lang="en-US" sz="1700" dirty="0">
              <a:solidFill>
                <a:schemeClr val="tx2"/>
              </a:solidFill>
            </a:endParaRPr>
          </a:p>
        </p:txBody>
      </p:sp>
      <p:sp>
        <p:nvSpPr>
          <p:cNvPr id="16" name="Text Placeholder 15">
            <a:extLst>
              <a:ext uri="{FF2B5EF4-FFF2-40B4-BE49-F238E27FC236}">
                <a16:creationId xmlns:a16="http://schemas.microsoft.com/office/drawing/2014/main" id="{D0B79CB2-109E-DF0E-D6BF-6D533FF0C520}"/>
              </a:ext>
            </a:extLst>
          </p:cNvPr>
          <p:cNvSpPr>
            <a:spLocks noGrp="1"/>
          </p:cNvSpPr>
          <p:nvPr>
            <p:ph type="body" sz="quarter" idx="103" hasCustomPrompt="1"/>
          </p:nvPr>
        </p:nvSpPr>
        <p:spPr>
          <a:xfrm>
            <a:off x="8918089" y="6293224"/>
            <a:ext cx="2778610" cy="301214"/>
          </a:xfrm>
          <a:prstGeom prst="rect">
            <a:avLst/>
          </a:prstGeom>
        </p:spPr>
        <p:txBody>
          <a:bodyPr lIns="0" tIns="0" rIns="0" bIns="0" anchor="b" anchorCtr="0"/>
          <a:lstStyle>
            <a:lvl1pPr marL="0" indent="0" algn="r">
              <a:buFontTx/>
              <a:buNone/>
              <a:defRPr sz="2000">
                <a:solidFill>
                  <a:schemeClr val="bg1"/>
                </a:solidFill>
                <a:latin typeface="+mn-lt"/>
              </a:defRPr>
            </a:lvl1pPr>
          </a:lstStyle>
          <a:p>
            <a:pPr lvl="0"/>
            <a:r>
              <a:rPr lang="en-US" dirty="0"/>
              <a:t>Date</a:t>
            </a:r>
          </a:p>
        </p:txBody>
      </p:sp>
      <p:sp>
        <p:nvSpPr>
          <p:cNvPr id="12" name="TextBox 11">
            <a:extLst>
              <a:ext uri="{FF2B5EF4-FFF2-40B4-BE49-F238E27FC236}">
                <a16:creationId xmlns:a16="http://schemas.microsoft.com/office/drawing/2014/main" id="{F667E7A4-8DB2-2A0E-C0E4-179F62E46A93}"/>
              </a:ext>
            </a:extLst>
          </p:cNvPr>
          <p:cNvSpPr txBox="1"/>
          <p:nvPr userDrawn="1"/>
        </p:nvSpPr>
        <p:spPr>
          <a:xfrm>
            <a:off x="8358996" y="4856672"/>
            <a:ext cx="3337704" cy="819503"/>
          </a:xfrm>
          <a:prstGeom prst="rect">
            <a:avLst/>
          </a:prstGeom>
          <a:noFill/>
        </p:spPr>
        <p:txBody>
          <a:bodyPr wrap="square" rtlCol="0" anchor="ctr" anchorCtr="0">
            <a:noAutofit/>
          </a:bodyPr>
          <a:lstStyle/>
          <a:p>
            <a:pPr algn="l"/>
            <a:r>
              <a:rPr lang="en-US" sz="1000" dirty="0">
                <a:solidFill>
                  <a:schemeClr val="bg1"/>
                </a:solidFill>
                <a:effectLst/>
                <a:latin typeface="+mn-lt"/>
                <a:ea typeface="Calibri" panose="020F0502020204030204" pitchFamily="34" charset="0"/>
              </a:rPr>
              <a:t>Please attribute information in this document to </a:t>
            </a:r>
            <a:br>
              <a:rPr lang="en-US" sz="1000" dirty="0">
                <a:solidFill>
                  <a:schemeClr val="bg1"/>
                </a:solidFill>
                <a:effectLst/>
                <a:latin typeface="+mn-lt"/>
                <a:ea typeface="Calibri" panose="020F0502020204030204" pitchFamily="34" charset="0"/>
              </a:rPr>
            </a:br>
            <a:r>
              <a:rPr lang="en-US" sz="1000" dirty="0">
                <a:solidFill>
                  <a:schemeClr val="bg1"/>
                </a:solidFill>
                <a:effectLst/>
                <a:latin typeface="+mn-lt"/>
                <a:ea typeface="Calibri" panose="020F0502020204030204" pitchFamily="34" charset="0"/>
              </a:rPr>
              <a:t>Moody’s Analytics, which is a division within Moody’s that is separate from Moody’s Ratings. Accordingly, the viewpoints expressed herein do not reflect those of Moody’s Ratings.</a:t>
            </a:r>
            <a:endParaRPr lang="en-US" sz="1000" dirty="0">
              <a:solidFill>
                <a:schemeClr val="bg1"/>
              </a:solidFill>
              <a:latin typeface="+mn-lt"/>
            </a:endParaRPr>
          </a:p>
        </p:txBody>
      </p:sp>
    </p:spTree>
    <p:extLst>
      <p:ext uri="{BB962C8B-B14F-4D97-AF65-F5344CB8AC3E}">
        <p14:creationId xmlns:p14="http://schemas.microsoft.com/office/powerpoint/2010/main" val="274336796"/>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Back Cover 1">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1EEAED-6518-D31F-3554-6E3C5EAEE9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bwMode="hidden">
          <a:xfrm>
            <a:off x="6957" y="0"/>
            <a:ext cx="12188952" cy="6858000"/>
          </a:xfrm>
          <a:prstGeom prst="rect">
            <a:avLst/>
          </a:prstGeom>
        </p:spPr>
      </p:pic>
      <p:sp>
        <p:nvSpPr>
          <p:cNvPr id="2" name="Title 1">
            <a:extLst>
              <a:ext uri="{FF2B5EF4-FFF2-40B4-BE49-F238E27FC236}">
                <a16:creationId xmlns:a16="http://schemas.microsoft.com/office/drawing/2014/main" id="{33F04150-992C-F011-69D3-7F4A3F6FF433}"/>
              </a:ext>
            </a:extLst>
          </p:cNvPr>
          <p:cNvSpPr>
            <a:spLocks noGrp="1"/>
          </p:cNvSpPr>
          <p:nvPr>
            <p:ph type="title"/>
          </p:nvPr>
        </p:nvSpPr>
        <p:spPr>
          <a:xfrm>
            <a:off x="539751" y="4567237"/>
            <a:ext cx="5441950" cy="1165225"/>
          </a:xfrm>
          <a:prstGeom prst="rect">
            <a:avLst/>
          </a:prstGeom>
        </p:spPr>
        <p:txBody>
          <a:bodyPr anchor="b"/>
          <a:lstStyle>
            <a:lvl1pPr>
              <a:defRPr>
                <a:solidFill>
                  <a:schemeClr val="tx1"/>
                </a:solidFill>
              </a:defRPr>
            </a:lvl1pPr>
          </a:lstStyle>
          <a:p>
            <a:r>
              <a:rPr lang="en-US"/>
              <a:t>Click to edit Master title style</a:t>
            </a:r>
            <a:endParaRPr lang="en-US" dirty="0"/>
          </a:p>
        </p:txBody>
      </p:sp>
      <p:sp>
        <p:nvSpPr>
          <p:cNvPr id="5" name="Text Placeholder 9">
            <a:extLst>
              <a:ext uri="{FF2B5EF4-FFF2-40B4-BE49-F238E27FC236}">
                <a16:creationId xmlns:a16="http://schemas.microsoft.com/office/drawing/2014/main" id="{5FB2903F-88A1-83A6-3840-2C6F40ADA372}"/>
              </a:ext>
            </a:extLst>
          </p:cNvPr>
          <p:cNvSpPr>
            <a:spLocks noGrp="1"/>
          </p:cNvSpPr>
          <p:nvPr>
            <p:ph type="body" sz="quarter" idx="15" hasCustomPrompt="1"/>
          </p:nvPr>
        </p:nvSpPr>
        <p:spPr>
          <a:xfrm>
            <a:off x="10417175" y="6308725"/>
            <a:ext cx="1227138" cy="282575"/>
          </a:xfrm>
        </p:spPr>
        <p:txBody>
          <a:bodyPr anchor="b">
            <a:noAutofit/>
          </a:bodyPr>
          <a:lstStyle>
            <a:lvl1pPr marL="4763" indent="0" algn="r">
              <a:buFont typeface="Arial" panose="020B0604020202020204" pitchFamily="34" charset="0"/>
              <a:buNone/>
              <a:tabLst/>
              <a:defRPr sz="1000">
                <a:solidFill>
                  <a:schemeClr val="tx1"/>
                </a:solidFill>
              </a:defRPr>
            </a:lvl1pPr>
            <a:lvl2pPr marL="4763" indent="0" algn="r">
              <a:buNone/>
              <a:tabLst/>
              <a:defRPr sz="1000">
                <a:solidFill>
                  <a:schemeClr val="tx1"/>
                </a:solidFill>
              </a:defRPr>
            </a:lvl2pPr>
            <a:lvl3pPr marL="4763" indent="0" algn="r">
              <a:buNone/>
              <a:tabLst/>
              <a:defRPr sz="1000">
                <a:solidFill>
                  <a:schemeClr val="tx1"/>
                </a:solidFill>
              </a:defRPr>
            </a:lvl3pPr>
            <a:lvl4pPr marL="4763" indent="0" algn="r">
              <a:buNone/>
              <a:tabLst/>
              <a:defRPr sz="1000">
                <a:solidFill>
                  <a:schemeClr val="tx1"/>
                </a:solidFill>
              </a:defRPr>
            </a:lvl4pPr>
            <a:lvl5pPr marL="4763" indent="0" algn="r">
              <a:buNone/>
              <a:tabLst/>
              <a:defRPr sz="1000">
                <a:solidFill>
                  <a:schemeClr val="tx1"/>
                </a:solidFill>
              </a:defRPr>
            </a:lvl5pPr>
            <a:lvl6pPr marL="4763" indent="0" algn="r">
              <a:buNone/>
              <a:tabLst/>
              <a:defRPr sz="1000">
                <a:solidFill>
                  <a:schemeClr val="tx1"/>
                </a:solidFill>
              </a:defRPr>
            </a:lvl6pPr>
            <a:lvl7pPr marL="4763" indent="0" algn="r">
              <a:buNone/>
              <a:tabLst/>
              <a:defRPr sz="1000">
                <a:solidFill>
                  <a:schemeClr val="tx1"/>
                </a:solidFill>
              </a:defRPr>
            </a:lvl7pPr>
            <a:lvl8pPr marL="4763" indent="0" algn="r">
              <a:buNone/>
              <a:tabLst/>
              <a:defRPr sz="1000">
                <a:solidFill>
                  <a:schemeClr val="tx1"/>
                </a:solidFill>
              </a:defRPr>
            </a:lvl8pPr>
            <a:lvl9pPr marL="4763" indent="0" algn="r">
              <a:buNone/>
              <a:tabLst/>
              <a:defRPr sz="1000">
                <a:solidFill>
                  <a:schemeClr val="tx1"/>
                </a:solidFill>
              </a:defRPr>
            </a:lvl9pPr>
          </a:lstStyle>
          <a:p>
            <a:pPr lvl="0"/>
            <a:r>
              <a:rPr lang="en-US" dirty="0"/>
              <a:t>BX Number</a:t>
            </a:r>
          </a:p>
        </p:txBody>
      </p:sp>
      <p:sp>
        <p:nvSpPr>
          <p:cNvPr id="6" name="Freeform 5">
            <a:extLst>
              <a:ext uri="{FF2B5EF4-FFF2-40B4-BE49-F238E27FC236}">
                <a16:creationId xmlns:a16="http://schemas.microsoft.com/office/drawing/2014/main" id="{C7F3FFE2-5563-0A05-1D46-1E3B18F97229}"/>
              </a:ext>
            </a:extLst>
          </p:cNvPr>
          <p:cNvSpPr/>
          <p:nvPr userDrawn="1"/>
        </p:nvSpPr>
        <p:spPr bwMode="black">
          <a:xfrm>
            <a:off x="539750" y="545106"/>
            <a:ext cx="2635250" cy="436702"/>
          </a:xfrm>
          <a:custGeom>
            <a:avLst/>
            <a:gdLst>
              <a:gd name="connsiteX0" fmla="*/ 7774508 w 7774508"/>
              <a:gd name="connsiteY0" fmla="*/ 879070 h 1288357"/>
              <a:gd name="connsiteX1" fmla="*/ 7774508 w 7774508"/>
              <a:gd name="connsiteY1" fmla="*/ 879071 h 1288357"/>
              <a:gd name="connsiteX2" fmla="*/ 7774508 w 7774508"/>
              <a:gd name="connsiteY2" fmla="*/ 879071 h 1288357"/>
              <a:gd name="connsiteX3" fmla="*/ 4430897 w 7774508"/>
              <a:gd name="connsiteY3" fmla="*/ 300733 h 1288357"/>
              <a:gd name="connsiteX4" fmla="*/ 4430897 w 7774508"/>
              <a:gd name="connsiteY4" fmla="*/ 987622 h 1288357"/>
              <a:gd name="connsiteX5" fmla="*/ 4594611 w 7774508"/>
              <a:gd name="connsiteY5" fmla="*/ 987622 h 1288357"/>
              <a:gd name="connsiteX6" fmla="*/ 4856195 w 7774508"/>
              <a:gd name="connsiteY6" fmla="*/ 726031 h 1288357"/>
              <a:gd name="connsiteX7" fmla="*/ 4856195 w 7774508"/>
              <a:gd name="connsiteY7" fmla="*/ 562323 h 1288357"/>
              <a:gd name="connsiteX8" fmla="*/ 4594611 w 7774508"/>
              <a:gd name="connsiteY8" fmla="*/ 300733 h 1288357"/>
              <a:gd name="connsiteX9" fmla="*/ 3381010 w 7774508"/>
              <a:gd name="connsiteY9" fmla="*/ 275825 h 1288357"/>
              <a:gd name="connsiteX10" fmla="*/ 3137223 w 7774508"/>
              <a:gd name="connsiteY10" fmla="*/ 501815 h 1288357"/>
              <a:gd name="connsiteX11" fmla="*/ 3137223 w 7774508"/>
              <a:gd name="connsiteY11" fmla="*/ 786537 h 1288357"/>
              <a:gd name="connsiteX12" fmla="*/ 3381010 w 7774508"/>
              <a:gd name="connsiteY12" fmla="*/ 1012534 h 1288357"/>
              <a:gd name="connsiteX13" fmla="*/ 3624804 w 7774508"/>
              <a:gd name="connsiteY13" fmla="*/ 786537 h 1288357"/>
              <a:gd name="connsiteX14" fmla="*/ 3624804 w 7774508"/>
              <a:gd name="connsiteY14" fmla="*/ 501815 h 1288357"/>
              <a:gd name="connsiteX15" fmla="*/ 3381010 w 7774508"/>
              <a:gd name="connsiteY15" fmla="*/ 275825 h 1288357"/>
              <a:gd name="connsiteX16" fmla="*/ 2090894 w 7774508"/>
              <a:gd name="connsiteY16" fmla="*/ 275825 h 1288357"/>
              <a:gd name="connsiteX17" fmla="*/ 1847107 w 7774508"/>
              <a:gd name="connsiteY17" fmla="*/ 501815 h 1288357"/>
              <a:gd name="connsiteX18" fmla="*/ 1847107 w 7774508"/>
              <a:gd name="connsiteY18" fmla="*/ 786537 h 1288357"/>
              <a:gd name="connsiteX19" fmla="*/ 2090894 w 7774508"/>
              <a:gd name="connsiteY19" fmla="*/ 1012534 h 1288357"/>
              <a:gd name="connsiteX20" fmla="*/ 2334688 w 7774508"/>
              <a:gd name="connsiteY20" fmla="*/ 786537 h 1288357"/>
              <a:gd name="connsiteX21" fmla="*/ 2334688 w 7774508"/>
              <a:gd name="connsiteY21" fmla="*/ 501815 h 1288357"/>
              <a:gd name="connsiteX22" fmla="*/ 2090894 w 7774508"/>
              <a:gd name="connsiteY22" fmla="*/ 275825 h 1288357"/>
              <a:gd name="connsiteX23" fmla="*/ 4092790 w 7774508"/>
              <a:gd name="connsiteY23" fmla="*/ 21359 h 1288357"/>
              <a:gd name="connsiteX24" fmla="*/ 4594611 w 7774508"/>
              <a:gd name="connsiteY24" fmla="*/ 21359 h 1288357"/>
              <a:gd name="connsiteX25" fmla="*/ 5197858 w 7774508"/>
              <a:gd name="connsiteY25" fmla="*/ 567658 h 1288357"/>
              <a:gd name="connsiteX26" fmla="*/ 5197858 w 7774508"/>
              <a:gd name="connsiteY26" fmla="*/ 720696 h 1288357"/>
              <a:gd name="connsiteX27" fmla="*/ 4594611 w 7774508"/>
              <a:gd name="connsiteY27" fmla="*/ 1267002 h 1288357"/>
              <a:gd name="connsiteX28" fmla="*/ 4092790 w 7774508"/>
              <a:gd name="connsiteY28" fmla="*/ 1267002 h 1288357"/>
              <a:gd name="connsiteX29" fmla="*/ 5094618 w 7774508"/>
              <a:gd name="connsiteY29" fmla="*/ 21356 h 1288357"/>
              <a:gd name="connsiteX30" fmla="*/ 5477210 w 7774508"/>
              <a:gd name="connsiteY30" fmla="*/ 21356 h 1288357"/>
              <a:gd name="connsiteX31" fmla="*/ 5717446 w 7774508"/>
              <a:gd name="connsiteY31" fmla="*/ 412839 h 1288357"/>
              <a:gd name="connsiteX32" fmla="*/ 5955898 w 7774508"/>
              <a:gd name="connsiteY32" fmla="*/ 21356 h 1288357"/>
              <a:gd name="connsiteX33" fmla="*/ 6322472 w 7774508"/>
              <a:gd name="connsiteY33" fmla="*/ 21356 h 1288357"/>
              <a:gd name="connsiteX34" fmla="*/ 5868700 w 7774508"/>
              <a:gd name="connsiteY34" fmla="*/ 718915 h 1288357"/>
              <a:gd name="connsiteX35" fmla="*/ 5868700 w 7774508"/>
              <a:gd name="connsiteY35" fmla="*/ 1267000 h 1288357"/>
              <a:gd name="connsiteX36" fmla="*/ 5548390 w 7774508"/>
              <a:gd name="connsiteY36" fmla="*/ 1267000 h 1288357"/>
              <a:gd name="connsiteX37" fmla="*/ 5548390 w 7774508"/>
              <a:gd name="connsiteY37" fmla="*/ 718915 h 1288357"/>
              <a:gd name="connsiteX38" fmla="*/ 6356277 w 7774508"/>
              <a:gd name="connsiteY38" fmla="*/ 21355 h 1288357"/>
              <a:gd name="connsiteX39" fmla="*/ 6694384 w 7774508"/>
              <a:gd name="connsiteY39" fmla="*/ 21355 h 1288357"/>
              <a:gd name="connsiteX40" fmla="*/ 6694384 w 7774508"/>
              <a:gd name="connsiteY40" fmla="*/ 332766 h 1288357"/>
              <a:gd name="connsiteX41" fmla="*/ 6477285 w 7774508"/>
              <a:gd name="connsiteY41" fmla="*/ 624602 h 1288357"/>
              <a:gd name="connsiteX42" fmla="*/ 6404326 w 7774508"/>
              <a:gd name="connsiteY42" fmla="*/ 624602 h 1288357"/>
              <a:gd name="connsiteX43" fmla="*/ 6500417 w 7774508"/>
              <a:gd name="connsiteY43" fmla="*/ 359454 h 1288357"/>
              <a:gd name="connsiteX44" fmla="*/ 6356277 w 7774508"/>
              <a:gd name="connsiteY44" fmla="*/ 359454 h 1288357"/>
              <a:gd name="connsiteX45" fmla="*/ 0 w 7774508"/>
              <a:gd name="connsiteY45" fmla="*/ 21355 h 1288357"/>
              <a:gd name="connsiteX46" fmla="*/ 496479 w 7774508"/>
              <a:gd name="connsiteY46" fmla="*/ 21355 h 1288357"/>
              <a:gd name="connsiteX47" fmla="*/ 651295 w 7774508"/>
              <a:gd name="connsiteY47" fmla="*/ 661974 h 1288357"/>
              <a:gd name="connsiteX48" fmla="*/ 688668 w 7774508"/>
              <a:gd name="connsiteY48" fmla="*/ 839922 h 1288357"/>
              <a:gd name="connsiteX49" fmla="*/ 726033 w 7774508"/>
              <a:gd name="connsiteY49" fmla="*/ 661974 h 1288357"/>
              <a:gd name="connsiteX50" fmla="*/ 880849 w 7774508"/>
              <a:gd name="connsiteY50" fmla="*/ 21355 h 1288357"/>
              <a:gd name="connsiteX51" fmla="*/ 1377328 w 7774508"/>
              <a:gd name="connsiteY51" fmla="*/ 21355 h 1288357"/>
              <a:gd name="connsiteX52" fmla="*/ 1377328 w 7774508"/>
              <a:gd name="connsiteY52" fmla="*/ 1266998 h 1288357"/>
              <a:gd name="connsiteX53" fmla="*/ 1058804 w 7774508"/>
              <a:gd name="connsiteY53" fmla="*/ 1266998 h 1288357"/>
              <a:gd name="connsiteX54" fmla="*/ 1058804 w 7774508"/>
              <a:gd name="connsiteY54" fmla="*/ 459108 h 1288357"/>
              <a:gd name="connsiteX55" fmla="*/ 1014312 w 7774508"/>
              <a:gd name="connsiteY55" fmla="*/ 644177 h 1288357"/>
              <a:gd name="connsiteX56" fmla="*/ 848819 w 7774508"/>
              <a:gd name="connsiteY56" fmla="*/ 1266998 h 1288357"/>
              <a:gd name="connsiteX57" fmla="*/ 521396 w 7774508"/>
              <a:gd name="connsiteY57" fmla="*/ 1266998 h 1288357"/>
              <a:gd name="connsiteX58" fmla="*/ 355896 w 7774508"/>
              <a:gd name="connsiteY58" fmla="*/ 644177 h 1288357"/>
              <a:gd name="connsiteX59" fmla="*/ 311412 w 7774508"/>
              <a:gd name="connsiteY59" fmla="*/ 459108 h 1288357"/>
              <a:gd name="connsiteX60" fmla="*/ 311412 w 7774508"/>
              <a:gd name="connsiteY60" fmla="*/ 1266998 h 1288357"/>
              <a:gd name="connsiteX61" fmla="*/ 0 w 7774508"/>
              <a:gd name="connsiteY61" fmla="*/ 1266998 h 1288357"/>
              <a:gd name="connsiteX62" fmla="*/ 3381010 w 7774508"/>
              <a:gd name="connsiteY62" fmla="*/ 1 h 1288357"/>
              <a:gd name="connsiteX63" fmla="*/ 3966467 w 7774508"/>
              <a:gd name="connsiteY63" fmla="*/ 532067 h 1288357"/>
              <a:gd name="connsiteX64" fmla="*/ 3966467 w 7774508"/>
              <a:gd name="connsiteY64" fmla="*/ 756285 h 1288357"/>
              <a:gd name="connsiteX65" fmla="*/ 3381010 w 7774508"/>
              <a:gd name="connsiteY65" fmla="*/ 1288351 h 1288357"/>
              <a:gd name="connsiteX66" fmla="*/ 2795560 w 7774508"/>
              <a:gd name="connsiteY66" fmla="*/ 756285 h 1288357"/>
              <a:gd name="connsiteX67" fmla="*/ 2795560 w 7774508"/>
              <a:gd name="connsiteY67" fmla="*/ 532067 h 1288357"/>
              <a:gd name="connsiteX68" fmla="*/ 3381010 w 7774508"/>
              <a:gd name="connsiteY68" fmla="*/ 1 h 1288357"/>
              <a:gd name="connsiteX69" fmla="*/ 2090894 w 7774508"/>
              <a:gd name="connsiteY69" fmla="*/ 1 h 1288357"/>
              <a:gd name="connsiteX70" fmla="*/ 2676351 w 7774508"/>
              <a:gd name="connsiteY70" fmla="*/ 532067 h 1288357"/>
              <a:gd name="connsiteX71" fmla="*/ 2676351 w 7774508"/>
              <a:gd name="connsiteY71" fmla="*/ 756285 h 1288357"/>
              <a:gd name="connsiteX72" fmla="*/ 2090894 w 7774508"/>
              <a:gd name="connsiteY72" fmla="*/ 1288351 h 1288357"/>
              <a:gd name="connsiteX73" fmla="*/ 1505444 w 7774508"/>
              <a:gd name="connsiteY73" fmla="*/ 756285 h 1288357"/>
              <a:gd name="connsiteX74" fmla="*/ 1505444 w 7774508"/>
              <a:gd name="connsiteY74" fmla="*/ 532067 h 1288357"/>
              <a:gd name="connsiteX75" fmla="*/ 2090894 w 7774508"/>
              <a:gd name="connsiteY75" fmla="*/ 1 h 1288357"/>
              <a:gd name="connsiteX76" fmla="*/ 7258454 w 7774508"/>
              <a:gd name="connsiteY76" fmla="*/ 0 h 1288357"/>
              <a:gd name="connsiteX77" fmla="*/ 7760275 w 7774508"/>
              <a:gd name="connsiteY77" fmla="*/ 391490 h 1288357"/>
              <a:gd name="connsiteX78" fmla="*/ 7760275 w 7774508"/>
              <a:gd name="connsiteY78" fmla="*/ 439539 h 1288357"/>
              <a:gd name="connsiteX79" fmla="*/ 7431067 w 7774508"/>
              <a:gd name="connsiteY79" fmla="*/ 439539 h 1288357"/>
              <a:gd name="connsiteX80" fmla="*/ 7431067 w 7774508"/>
              <a:gd name="connsiteY80" fmla="*/ 398610 h 1288357"/>
              <a:gd name="connsiteX81" fmla="*/ 7258454 w 7774508"/>
              <a:gd name="connsiteY81" fmla="*/ 277603 h 1288357"/>
              <a:gd name="connsiteX82" fmla="*/ 7085848 w 7774508"/>
              <a:gd name="connsiteY82" fmla="*/ 377257 h 1288357"/>
              <a:gd name="connsiteX83" fmla="*/ 7206848 w 7774508"/>
              <a:gd name="connsiteY83" fmla="*/ 476904 h 1288357"/>
              <a:gd name="connsiteX84" fmla="*/ 7429289 w 7774508"/>
              <a:gd name="connsiteY84" fmla="*/ 510719 h 1288357"/>
              <a:gd name="connsiteX85" fmla="*/ 7766024 w 7774508"/>
              <a:gd name="connsiteY85" fmla="*/ 786534 h 1288357"/>
              <a:gd name="connsiteX86" fmla="*/ 7774508 w 7774508"/>
              <a:gd name="connsiteY86" fmla="*/ 879071 h 1288357"/>
              <a:gd name="connsiteX87" fmla="*/ 7765691 w 7774508"/>
              <a:gd name="connsiteY87" fmla="*/ 970739 h 1288357"/>
              <a:gd name="connsiteX88" fmla="*/ 7258454 w 7774508"/>
              <a:gd name="connsiteY88" fmla="*/ 1288357 h 1288357"/>
              <a:gd name="connsiteX89" fmla="*/ 6744184 w 7774508"/>
              <a:gd name="connsiteY89" fmla="*/ 893304 h 1288357"/>
              <a:gd name="connsiteX90" fmla="*/ 6744184 w 7774508"/>
              <a:gd name="connsiteY90" fmla="*/ 838142 h 1288357"/>
              <a:gd name="connsiteX91" fmla="*/ 7073386 w 7774508"/>
              <a:gd name="connsiteY91" fmla="*/ 838142 h 1288357"/>
              <a:gd name="connsiteX92" fmla="*/ 7073386 w 7774508"/>
              <a:gd name="connsiteY92" fmla="*/ 886190 h 1288357"/>
              <a:gd name="connsiteX93" fmla="*/ 7258454 w 7774508"/>
              <a:gd name="connsiteY93" fmla="*/ 1010755 h 1288357"/>
              <a:gd name="connsiteX94" fmla="*/ 7439966 w 7774508"/>
              <a:gd name="connsiteY94" fmla="*/ 907544 h 1288357"/>
              <a:gd name="connsiteX95" fmla="*/ 7311838 w 7774508"/>
              <a:gd name="connsiteY95" fmla="*/ 804333 h 1288357"/>
              <a:gd name="connsiteX96" fmla="*/ 7087626 w 7774508"/>
              <a:gd name="connsiteY96" fmla="*/ 770518 h 1288357"/>
              <a:gd name="connsiteX97" fmla="*/ 6751297 w 7774508"/>
              <a:gd name="connsiteY97" fmla="*/ 405723 h 1288357"/>
              <a:gd name="connsiteX98" fmla="*/ 7258454 w 7774508"/>
              <a:gd name="connsiteY98" fmla="*/ 0 h 1288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774508" h="1288357">
                <a:moveTo>
                  <a:pt x="7774508" y="879070"/>
                </a:moveTo>
                <a:lnTo>
                  <a:pt x="7774508" y="879071"/>
                </a:lnTo>
                <a:lnTo>
                  <a:pt x="7774508" y="879071"/>
                </a:lnTo>
                <a:close/>
                <a:moveTo>
                  <a:pt x="4430897" y="300733"/>
                </a:moveTo>
                <a:lnTo>
                  <a:pt x="4430897" y="987622"/>
                </a:lnTo>
                <a:lnTo>
                  <a:pt x="4594611" y="987622"/>
                </a:lnTo>
                <a:cubicBezTo>
                  <a:pt x="4769003" y="987622"/>
                  <a:pt x="4856195" y="898644"/>
                  <a:pt x="4856195" y="726031"/>
                </a:cubicBezTo>
                <a:lnTo>
                  <a:pt x="4856195" y="562323"/>
                </a:lnTo>
                <a:cubicBezTo>
                  <a:pt x="4856195" y="387932"/>
                  <a:pt x="4769003" y="300733"/>
                  <a:pt x="4594611" y="300733"/>
                </a:cubicBezTo>
                <a:close/>
                <a:moveTo>
                  <a:pt x="3381010" y="275825"/>
                </a:moveTo>
                <a:cubicBezTo>
                  <a:pt x="3229757" y="275825"/>
                  <a:pt x="3137223" y="361239"/>
                  <a:pt x="3137223" y="501815"/>
                </a:cubicBezTo>
                <a:lnTo>
                  <a:pt x="3137223" y="786537"/>
                </a:lnTo>
                <a:cubicBezTo>
                  <a:pt x="3137223" y="925335"/>
                  <a:pt x="3229757" y="1012534"/>
                  <a:pt x="3381010" y="1012534"/>
                </a:cubicBezTo>
                <a:cubicBezTo>
                  <a:pt x="3532264" y="1012534"/>
                  <a:pt x="3624804" y="925335"/>
                  <a:pt x="3624804" y="786537"/>
                </a:cubicBezTo>
                <a:lnTo>
                  <a:pt x="3624804" y="501815"/>
                </a:lnTo>
                <a:cubicBezTo>
                  <a:pt x="3624804" y="361239"/>
                  <a:pt x="3532270" y="275825"/>
                  <a:pt x="3381010" y="275825"/>
                </a:cubicBezTo>
                <a:close/>
                <a:moveTo>
                  <a:pt x="2090894" y="275825"/>
                </a:moveTo>
                <a:cubicBezTo>
                  <a:pt x="1939641" y="275825"/>
                  <a:pt x="1847107" y="361239"/>
                  <a:pt x="1847107" y="501815"/>
                </a:cubicBezTo>
                <a:lnTo>
                  <a:pt x="1847107" y="786537"/>
                </a:lnTo>
                <a:cubicBezTo>
                  <a:pt x="1847107" y="925335"/>
                  <a:pt x="1939641" y="1012534"/>
                  <a:pt x="2090894" y="1012534"/>
                </a:cubicBezTo>
                <a:cubicBezTo>
                  <a:pt x="2242147" y="1012534"/>
                  <a:pt x="2334688" y="925335"/>
                  <a:pt x="2334688" y="786537"/>
                </a:cubicBezTo>
                <a:lnTo>
                  <a:pt x="2334688" y="501815"/>
                </a:lnTo>
                <a:cubicBezTo>
                  <a:pt x="2334688" y="361239"/>
                  <a:pt x="2242154" y="275825"/>
                  <a:pt x="2090894" y="275825"/>
                </a:cubicBezTo>
                <a:close/>
                <a:moveTo>
                  <a:pt x="4092790" y="21359"/>
                </a:moveTo>
                <a:lnTo>
                  <a:pt x="4594611" y="21359"/>
                </a:lnTo>
                <a:cubicBezTo>
                  <a:pt x="4977203" y="21359"/>
                  <a:pt x="5197858" y="222439"/>
                  <a:pt x="5197858" y="567658"/>
                </a:cubicBezTo>
                <a:lnTo>
                  <a:pt x="5197858" y="720696"/>
                </a:lnTo>
                <a:cubicBezTo>
                  <a:pt x="5197858" y="1065916"/>
                  <a:pt x="4977203" y="1267002"/>
                  <a:pt x="4594611" y="1267002"/>
                </a:cubicBezTo>
                <a:lnTo>
                  <a:pt x="4092790" y="1267002"/>
                </a:lnTo>
                <a:close/>
                <a:moveTo>
                  <a:pt x="5094618" y="21356"/>
                </a:moveTo>
                <a:lnTo>
                  <a:pt x="5477210" y="21356"/>
                </a:lnTo>
                <a:lnTo>
                  <a:pt x="5717446" y="412839"/>
                </a:lnTo>
                <a:lnTo>
                  <a:pt x="5955898" y="21356"/>
                </a:lnTo>
                <a:lnTo>
                  <a:pt x="6322472" y="21356"/>
                </a:lnTo>
                <a:lnTo>
                  <a:pt x="5868700" y="718915"/>
                </a:lnTo>
                <a:lnTo>
                  <a:pt x="5868700" y="1267000"/>
                </a:lnTo>
                <a:lnTo>
                  <a:pt x="5548390" y="1267000"/>
                </a:lnTo>
                <a:lnTo>
                  <a:pt x="5548390" y="718915"/>
                </a:lnTo>
                <a:close/>
                <a:moveTo>
                  <a:pt x="6356277" y="21355"/>
                </a:moveTo>
                <a:lnTo>
                  <a:pt x="6694384" y="21355"/>
                </a:lnTo>
                <a:lnTo>
                  <a:pt x="6694384" y="332766"/>
                </a:lnTo>
                <a:lnTo>
                  <a:pt x="6477285" y="624602"/>
                </a:lnTo>
                <a:lnTo>
                  <a:pt x="6404326" y="624602"/>
                </a:lnTo>
                <a:lnTo>
                  <a:pt x="6500417" y="359454"/>
                </a:lnTo>
                <a:lnTo>
                  <a:pt x="6356277" y="359454"/>
                </a:lnTo>
                <a:close/>
                <a:moveTo>
                  <a:pt x="0" y="21355"/>
                </a:moveTo>
                <a:lnTo>
                  <a:pt x="496479" y="21355"/>
                </a:lnTo>
                <a:lnTo>
                  <a:pt x="651295" y="661974"/>
                </a:lnTo>
                <a:lnTo>
                  <a:pt x="688668" y="839922"/>
                </a:lnTo>
                <a:lnTo>
                  <a:pt x="726033" y="661974"/>
                </a:lnTo>
                <a:lnTo>
                  <a:pt x="880849" y="21355"/>
                </a:lnTo>
                <a:lnTo>
                  <a:pt x="1377328" y="21355"/>
                </a:lnTo>
                <a:lnTo>
                  <a:pt x="1377328" y="1266998"/>
                </a:lnTo>
                <a:lnTo>
                  <a:pt x="1058804" y="1266998"/>
                </a:lnTo>
                <a:lnTo>
                  <a:pt x="1058804" y="459108"/>
                </a:lnTo>
                <a:lnTo>
                  <a:pt x="1014312" y="644177"/>
                </a:lnTo>
                <a:lnTo>
                  <a:pt x="848819" y="1266998"/>
                </a:lnTo>
                <a:lnTo>
                  <a:pt x="521396" y="1266998"/>
                </a:lnTo>
                <a:lnTo>
                  <a:pt x="355896" y="644177"/>
                </a:lnTo>
                <a:lnTo>
                  <a:pt x="311412" y="459108"/>
                </a:lnTo>
                <a:lnTo>
                  <a:pt x="311412" y="1266998"/>
                </a:lnTo>
                <a:lnTo>
                  <a:pt x="0" y="1266998"/>
                </a:lnTo>
                <a:close/>
                <a:moveTo>
                  <a:pt x="3381010" y="1"/>
                </a:moveTo>
                <a:cubicBezTo>
                  <a:pt x="3749368" y="1"/>
                  <a:pt x="3966467" y="197524"/>
                  <a:pt x="3966467" y="532067"/>
                </a:cubicBezTo>
                <a:lnTo>
                  <a:pt x="3966467" y="756285"/>
                </a:lnTo>
                <a:cubicBezTo>
                  <a:pt x="3966467" y="1089050"/>
                  <a:pt x="3747590" y="1288351"/>
                  <a:pt x="3381010" y="1288351"/>
                </a:cubicBezTo>
                <a:cubicBezTo>
                  <a:pt x="3012659" y="1288351"/>
                  <a:pt x="2795560" y="1090828"/>
                  <a:pt x="2795560" y="756285"/>
                </a:cubicBezTo>
                <a:lnTo>
                  <a:pt x="2795560" y="532067"/>
                </a:lnTo>
                <a:cubicBezTo>
                  <a:pt x="2795560" y="199302"/>
                  <a:pt x="3014437" y="1"/>
                  <a:pt x="3381010" y="1"/>
                </a:cubicBezTo>
                <a:close/>
                <a:moveTo>
                  <a:pt x="2090894" y="1"/>
                </a:moveTo>
                <a:cubicBezTo>
                  <a:pt x="2459252" y="1"/>
                  <a:pt x="2676351" y="197524"/>
                  <a:pt x="2676351" y="532067"/>
                </a:cubicBezTo>
                <a:lnTo>
                  <a:pt x="2676351" y="756285"/>
                </a:lnTo>
                <a:cubicBezTo>
                  <a:pt x="2676351" y="1089050"/>
                  <a:pt x="2457474" y="1288351"/>
                  <a:pt x="2090894" y="1288351"/>
                </a:cubicBezTo>
                <a:cubicBezTo>
                  <a:pt x="1722543" y="1288351"/>
                  <a:pt x="1505444" y="1090828"/>
                  <a:pt x="1505444" y="756285"/>
                </a:cubicBezTo>
                <a:lnTo>
                  <a:pt x="1505444" y="532067"/>
                </a:lnTo>
                <a:cubicBezTo>
                  <a:pt x="1505444" y="199302"/>
                  <a:pt x="1724321" y="1"/>
                  <a:pt x="2090894" y="1"/>
                </a:cubicBezTo>
                <a:close/>
                <a:moveTo>
                  <a:pt x="7258454" y="0"/>
                </a:moveTo>
                <a:cubicBezTo>
                  <a:pt x="7573428" y="0"/>
                  <a:pt x="7760275" y="145918"/>
                  <a:pt x="7760275" y="391490"/>
                </a:cubicBezTo>
                <a:lnTo>
                  <a:pt x="7760275" y="439539"/>
                </a:lnTo>
                <a:lnTo>
                  <a:pt x="7431067" y="439539"/>
                </a:lnTo>
                <a:lnTo>
                  <a:pt x="7431067" y="398610"/>
                </a:lnTo>
                <a:cubicBezTo>
                  <a:pt x="7431067" y="313189"/>
                  <a:pt x="7379462" y="277603"/>
                  <a:pt x="7258454" y="277603"/>
                </a:cubicBezTo>
                <a:cubicBezTo>
                  <a:pt x="7144567" y="277603"/>
                  <a:pt x="7085848" y="311411"/>
                  <a:pt x="7085848" y="377257"/>
                </a:cubicBezTo>
                <a:cubicBezTo>
                  <a:pt x="7085848" y="450215"/>
                  <a:pt x="7135675" y="466227"/>
                  <a:pt x="7206848" y="476904"/>
                </a:cubicBezTo>
                <a:lnTo>
                  <a:pt x="7429289" y="510719"/>
                </a:lnTo>
                <a:cubicBezTo>
                  <a:pt x="7564754" y="530960"/>
                  <a:pt x="7727463" y="590711"/>
                  <a:pt x="7766024" y="786534"/>
                </a:cubicBezTo>
                <a:lnTo>
                  <a:pt x="7774508" y="879071"/>
                </a:lnTo>
                <a:lnTo>
                  <a:pt x="7765691" y="970739"/>
                </a:lnTo>
                <a:cubicBezTo>
                  <a:pt x="7724794" y="1172549"/>
                  <a:pt x="7543399" y="1288357"/>
                  <a:pt x="7258454" y="1288357"/>
                </a:cubicBezTo>
                <a:cubicBezTo>
                  <a:pt x="6934588" y="1288357"/>
                  <a:pt x="6744184" y="1140654"/>
                  <a:pt x="6744184" y="893304"/>
                </a:cubicBezTo>
                <a:lnTo>
                  <a:pt x="6744184" y="838142"/>
                </a:lnTo>
                <a:lnTo>
                  <a:pt x="7073386" y="838142"/>
                </a:lnTo>
                <a:lnTo>
                  <a:pt x="7073386" y="886190"/>
                </a:lnTo>
                <a:cubicBezTo>
                  <a:pt x="7073386" y="973383"/>
                  <a:pt x="7128555" y="1010755"/>
                  <a:pt x="7258454" y="1010755"/>
                </a:cubicBezTo>
                <a:cubicBezTo>
                  <a:pt x="7377683" y="1010755"/>
                  <a:pt x="7439966" y="975161"/>
                  <a:pt x="7439966" y="907544"/>
                </a:cubicBezTo>
                <a:cubicBezTo>
                  <a:pt x="7439966" y="831022"/>
                  <a:pt x="7388360" y="815010"/>
                  <a:pt x="7311838" y="804333"/>
                </a:cubicBezTo>
                <a:lnTo>
                  <a:pt x="7087626" y="770518"/>
                </a:lnTo>
                <a:cubicBezTo>
                  <a:pt x="6941708" y="749171"/>
                  <a:pt x="6751297" y="674427"/>
                  <a:pt x="6751297" y="405723"/>
                </a:cubicBezTo>
                <a:cubicBezTo>
                  <a:pt x="6751297" y="149481"/>
                  <a:pt x="6938144" y="0"/>
                  <a:pt x="7258454" y="0"/>
                </a:cubicBezTo>
                <a:close/>
              </a:path>
            </a:pathLst>
          </a:custGeom>
          <a:solidFill>
            <a:schemeClr val="tx1"/>
          </a:solidFill>
          <a:ln w="0" cap="flat">
            <a:noFill/>
            <a:prstDash val="solid"/>
            <a:miter/>
          </a:ln>
        </p:spPr>
        <p:txBody>
          <a:bodyPr rtlCol="0" anchor="ctr"/>
          <a:lstStyle/>
          <a:p>
            <a:endParaRPr lang="en-US" dirty="0">
              <a:solidFill>
                <a:schemeClr val="tx1"/>
              </a:solidFill>
            </a:endParaRPr>
          </a:p>
        </p:txBody>
      </p:sp>
      <p:sp>
        <p:nvSpPr>
          <p:cNvPr id="8" name="TextBox 7">
            <a:extLst>
              <a:ext uri="{FF2B5EF4-FFF2-40B4-BE49-F238E27FC236}">
                <a16:creationId xmlns:a16="http://schemas.microsoft.com/office/drawing/2014/main" id="{1CEF67ED-ED2E-CDF7-1EAE-D52C36E824CD}"/>
              </a:ext>
            </a:extLst>
          </p:cNvPr>
          <p:cNvSpPr txBox="1"/>
          <p:nvPr userDrawn="1"/>
        </p:nvSpPr>
        <p:spPr>
          <a:xfrm>
            <a:off x="8391525" y="4781550"/>
            <a:ext cx="3305174" cy="894625"/>
          </a:xfrm>
          <a:prstGeom prst="rect">
            <a:avLst/>
          </a:prstGeom>
          <a:noFill/>
        </p:spPr>
        <p:txBody>
          <a:bodyPr wrap="square" rIns="0" rtlCol="0" anchor="ctr" anchorCtr="0">
            <a:noAutofit/>
          </a:bodyPr>
          <a:lstStyle/>
          <a:p>
            <a:pPr algn="l"/>
            <a:r>
              <a:rPr lang="en-US" sz="1000" dirty="0">
                <a:solidFill>
                  <a:schemeClr val="tx1"/>
                </a:solidFill>
                <a:effectLst/>
                <a:latin typeface="+mn-lt"/>
                <a:ea typeface="Calibri" panose="020F0502020204030204" pitchFamily="34" charset="0"/>
              </a:rPr>
              <a:t>Please attribute information in this document to </a:t>
            </a:r>
            <a:br>
              <a:rPr lang="en-US" sz="1000" dirty="0">
                <a:solidFill>
                  <a:schemeClr val="tx1"/>
                </a:solidFill>
                <a:effectLst/>
                <a:latin typeface="+mn-lt"/>
                <a:ea typeface="Calibri" panose="020F0502020204030204" pitchFamily="34" charset="0"/>
              </a:rPr>
            </a:br>
            <a:r>
              <a:rPr lang="en-US" sz="1000" dirty="0">
                <a:solidFill>
                  <a:schemeClr val="tx1"/>
                </a:solidFill>
                <a:effectLst/>
                <a:latin typeface="+mn-lt"/>
                <a:ea typeface="Calibri" panose="020F0502020204030204" pitchFamily="34" charset="0"/>
              </a:rPr>
              <a:t>Moody’s Analytics, which is a division within Moody’s that is separate from Moody’s Ratings. Accordingly, the viewpoints expressed herein do not reflect those of Moody’s Ratings.</a:t>
            </a:r>
            <a:endParaRPr lang="en-US" sz="1000" dirty="0">
              <a:solidFill>
                <a:schemeClr val="tx1"/>
              </a:solidFill>
              <a:latin typeface="+mn-lt"/>
            </a:endParaRPr>
          </a:p>
        </p:txBody>
      </p:sp>
    </p:spTree>
    <p:extLst>
      <p:ext uri="{BB962C8B-B14F-4D97-AF65-F5344CB8AC3E}">
        <p14:creationId xmlns:p14="http://schemas.microsoft.com/office/powerpoint/2010/main" val="1572157371"/>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Agenda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33748-ED34-E7AE-787B-D4DA9BB7C4F8}"/>
              </a:ext>
            </a:extLst>
          </p:cNvPr>
          <p:cNvSpPr/>
          <p:nvPr/>
        </p:nvSpPr>
        <p:spPr bwMode="hidden">
          <a:xfrm>
            <a:off x="0" y="0"/>
            <a:ext cx="4051300" cy="686117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7" name="Picture 6" descr="A blue wavy lines on a black background&#10;&#10;Description automatically generated">
            <a:extLst>
              <a:ext uri="{FF2B5EF4-FFF2-40B4-BE49-F238E27FC236}">
                <a16:creationId xmlns:a16="http://schemas.microsoft.com/office/drawing/2014/main" id="{5EBDF8E2-1DEB-5593-5BDA-31554F69706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98" r="66667"/>
          <a:stretch/>
        </p:blipFill>
        <p:spPr bwMode="hidden">
          <a:xfrm>
            <a:off x="6350" y="-1"/>
            <a:ext cx="4023360" cy="6858000"/>
          </a:xfrm>
          <a:prstGeom prst="rect">
            <a:avLst/>
          </a:prstGeom>
        </p:spPr>
      </p:pic>
      <p:sp>
        <p:nvSpPr>
          <p:cNvPr id="3" name="Footer Placeholder 2">
            <a:extLst>
              <a:ext uri="{FF2B5EF4-FFF2-40B4-BE49-F238E27FC236}">
                <a16:creationId xmlns:a16="http://schemas.microsoft.com/office/drawing/2014/main" id="{0CA2D3CD-1E43-5FCD-B998-8E7207DE69E5}"/>
              </a:ext>
            </a:extLst>
          </p:cNvPr>
          <p:cNvSpPr>
            <a:spLocks noGrp="1"/>
          </p:cNvSpPr>
          <p:nvPr>
            <p:ph type="ftr" sz="quarter" idx="11"/>
          </p:nvPr>
        </p:nvSpPr>
        <p:spPr/>
        <p:txBody>
          <a:bodyPr/>
          <a:lstStyle>
            <a:lvl1pPr>
              <a:defRPr>
                <a:latin typeface="Arial" panose="020B0604020202020204" pitchFamily="34" charset="0"/>
              </a:defRPr>
            </a:lvl1pPr>
          </a:lstStyle>
          <a:p>
            <a:r>
              <a:rPr lang="en-US" dirty="0"/>
              <a:t>PowerPoint Toolkit - March 2024</a:t>
            </a:r>
          </a:p>
        </p:txBody>
      </p:sp>
      <p:sp>
        <p:nvSpPr>
          <p:cNvPr id="4" name="Slide Number Placeholder 3">
            <a:extLst>
              <a:ext uri="{FF2B5EF4-FFF2-40B4-BE49-F238E27FC236}">
                <a16:creationId xmlns:a16="http://schemas.microsoft.com/office/drawing/2014/main" id="{F9F73C99-4E9B-1728-FFD7-DFD7DC5AF7B7}"/>
              </a:ext>
            </a:extLst>
          </p:cNvPr>
          <p:cNvSpPr>
            <a:spLocks noGrp="1"/>
          </p:cNvSpPr>
          <p:nvPr>
            <p:ph type="sldNum" sz="quarter" idx="12"/>
          </p:nvPr>
        </p:nvSpPr>
        <p:spPr/>
        <p:txBody>
          <a:bodyPr/>
          <a:lstStyle>
            <a:lvl1pPr>
              <a:defRPr>
                <a:latin typeface="Arial" panose="020B0604020202020204" pitchFamily="34" charset="0"/>
              </a:defRPr>
            </a:lvl1pPr>
          </a:lstStyle>
          <a:p>
            <a:fld id="{862A5111-985B-C14D-9115-5787026182A8}" type="slidenum">
              <a:rPr lang="en-US" smtClean="0"/>
              <a:pPr/>
              <a:t>‹#›</a:t>
            </a:fld>
            <a:endParaRPr lang="en-US" dirty="0"/>
          </a:p>
        </p:txBody>
      </p:sp>
      <p:sp>
        <p:nvSpPr>
          <p:cNvPr id="9" name="Freeform 5">
            <a:extLst>
              <a:ext uri="{FF2B5EF4-FFF2-40B4-BE49-F238E27FC236}">
                <a16:creationId xmlns:a16="http://schemas.microsoft.com/office/drawing/2014/main" id="{9CD8C04C-1D78-487C-A015-9D171A470544}"/>
              </a:ext>
            </a:extLst>
          </p:cNvPr>
          <p:cNvSpPr/>
          <p:nvPr userDrawn="1"/>
        </p:nvSpPr>
        <p:spPr bwMode="black">
          <a:xfrm>
            <a:off x="554038" y="6469335"/>
            <a:ext cx="678511" cy="112440"/>
          </a:xfrm>
          <a:custGeom>
            <a:avLst/>
            <a:gdLst>
              <a:gd name="connsiteX0" fmla="*/ 7774508 w 7774508"/>
              <a:gd name="connsiteY0" fmla="*/ 879070 h 1288357"/>
              <a:gd name="connsiteX1" fmla="*/ 7774508 w 7774508"/>
              <a:gd name="connsiteY1" fmla="*/ 879071 h 1288357"/>
              <a:gd name="connsiteX2" fmla="*/ 7774508 w 7774508"/>
              <a:gd name="connsiteY2" fmla="*/ 879071 h 1288357"/>
              <a:gd name="connsiteX3" fmla="*/ 4430897 w 7774508"/>
              <a:gd name="connsiteY3" fmla="*/ 300733 h 1288357"/>
              <a:gd name="connsiteX4" fmla="*/ 4430897 w 7774508"/>
              <a:gd name="connsiteY4" fmla="*/ 987622 h 1288357"/>
              <a:gd name="connsiteX5" fmla="*/ 4594611 w 7774508"/>
              <a:gd name="connsiteY5" fmla="*/ 987622 h 1288357"/>
              <a:gd name="connsiteX6" fmla="*/ 4856195 w 7774508"/>
              <a:gd name="connsiteY6" fmla="*/ 726031 h 1288357"/>
              <a:gd name="connsiteX7" fmla="*/ 4856195 w 7774508"/>
              <a:gd name="connsiteY7" fmla="*/ 562323 h 1288357"/>
              <a:gd name="connsiteX8" fmla="*/ 4594611 w 7774508"/>
              <a:gd name="connsiteY8" fmla="*/ 300733 h 1288357"/>
              <a:gd name="connsiteX9" fmla="*/ 3381010 w 7774508"/>
              <a:gd name="connsiteY9" fmla="*/ 275825 h 1288357"/>
              <a:gd name="connsiteX10" fmla="*/ 3137223 w 7774508"/>
              <a:gd name="connsiteY10" fmla="*/ 501815 h 1288357"/>
              <a:gd name="connsiteX11" fmla="*/ 3137223 w 7774508"/>
              <a:gd name="connsiteY11" fmla="*/ 786537 h 1288357"/>
              <a:gd name="connsiteX12" fmla="*/ 3381010 w 7774508"/>
              <a:gd name="connsiteY12" fmla="*/ 1012534 h 1288357"/>
              <a:gd name="connsiteX13" fmla="*/ 3624804 w 7774508"/>
              <a:gd name="connsiteY13" fmla="*/ 786537 h 1288357"/>
              <a:gd name="connsiteX14" fmla="*/ 3624804 w 7774508"/>
              <a:gd name="connsiteY14" fmla="*/ 501815 h 1288357"/>
              <a:gd name="connsiteX15" fmla="*/ 3381010 w 7774508"/>
              <a:gd name="connsiteY15" fmla="*/ 275825 h 1288357"/>
              <a:gd name="connsiteX16" fmla="*/ 2090894 w 7774508"/>
              <a:gd name="connsiteY16" fmla="*/ 275825 h 1288357"/>
              <a:gd name="connsiteX17" fmla="*/ 1847107 w 7774508"/>
              <a:gd name="connsiteY17" fmla="*/ 501815 h 1288357"/>
              <a:gd name="connsiteX18" fmla="*/ 1847107 w 7774508"/>
              <a:gd name="connsiteY18" fmla="*/ 786537 h 1288357"/>
              <a:gd name="connsiteX19" fmla="*/ 2090894 w 7774508"/>
              <a:gd name="connsiteY19" fmla="*/ 1012534 h 1288357"/>
              <a:gd name="connsiteX20" fmla="*/ 2334688 w 7774508"/>
              <a:gd name="connsiteY20" fmla="*/ 786537 h 1288357"/>
              <a:gd name="connsiteX21" fmla="*/ 2334688 w 7774508"/>
              <a:gd name="connsiteY21" fmla="*/ 501815 h 1288357"/>
              <a:gd name="connsiteX22" fmla="*/ 2090894 w 7774508"/>
              <a:gd name="connsiteY22" fmla="*/ 275825 h 1288357"/>
              <a:gd name="connsiteX23" fmla="*/ 4092790 w 7774508"/>
              <a:gd name="connsiteY23" fmla="*/ 21359 h 1288357"/>
              <a:gd name="connsiteX24" fmla="*/ 4594611 w 7774508"/>
              <a:gd name="connsiteY24" fmla="*/ 21359 h 1288357"/>
              <a:gd name="connsiteX25" fmla="*/ 5197858 w 7774508"/>
              <a:gd name="connsiteY25" fmla="*/ 567658 h 1288357"/>
              <a:gd name="connsiteX26" fmla="*/ 5197858 w 7774508"/>
              <a:gd name="connsiteY26" fmla="*/ 720696 h 1288357"/>
              <a:gd name="connsiteX27" fmla="*/ 4594611 w 7774508"/>
              <a:gd name="connsiteY27" fmla="*/ 1267002 h 1288357"/>
              <a:gd name="connsiteX28" fmla="*/ 4092790 w 7774508"/>
              <a:gd name="connsiteY28" fmla="*/ 1267002 h 1288357"/>
              <a:gd name="connsiteX29" fmla="*/ 5094618 w 7774508"/>
              <a:gd name="connsiteY29" fmla="*/ 21356 h 1288357"/>
              <a:gd name="connsiteX30" fmla="*/ 5477210 w 7774508"/>
              <a:gd name="connsiteY30" fmla="*/ 21356 h 1288357"/>
              <a:gd name="connsiteX31" fmla="*/ 5717446 w 7774508"/>
              <a:gd name="connsiteY31" fmla="*/ 412839 h 1288357"/>
              <a:gd name="connsiteX32" fmla="*/ 5955898 w 7774508"/>
              <a:gd name="connsiteY32" fmla="*/ 21356 h 1288357"/>
              <a:gd name="connsiteX33" fmla="*/ 6322472 w 7774508"/>
              <a:gd name="connsiteY33" fmla="*/ 21356 h 1288357"/>
              <a:gd name="connsiteX34" fmla="*/ 5868700 w 7774508"/>
              <a:gd name="connsiteY34" fmla="*/ 718915 h 1288357"/>
              <a:gd name="connsiteX35" fmla="*/ 5868700 w 7774508"/>
              <a:gd name="connsiteY35" fmla="*/ 1267000 h 1288357"/>
              <a:gd name="connsiteX36" fmla="*/ 5548390 w 7774508"/>
              <a:gd name="connsiteY36" fmla="*/ 1267000 h 1288357"/>
              <a:gd name="connsiteX37" fmla="*/ 5548390 w 7774508"/>
              <a:gd name="connsiteY37" fmla="*/ 718915 h 1288357"/>
              <a:gd name="connsiteX38" fmla="*/ 6356277 w 7774508"/>
              <a:gd name="connsiteY38" fmla="*/ 21355 h 1288357"/>
              <a:gd name="connsiteX39" fmla="*/ 6694384 w 7774508"/>
              <a:gd name="connsiteY39" fmla="*/ 21355 h 1288357"/>
              <a:gd name="connsiteX40" fmla="*/ 6694384 w 7774508"/>
              <a:gd name="connsiteY40" fmla="*/ 332766 h 1288357"/>
              <a:gd name="connsiteX41" fmla="*/ 6477285 w 7774508"/>
              <a:gd name="connsiteY41" fmla="*/ 624602 h 1288357"/>
              <a:gd name="connsiteX42" fmla="*/ 6404326 w 7774508"/>
              <a:gd name="connsiteY42" fmla="*/ 624602 h 1288357"/>
              <a:gd name="connsiteX43" fmla="*/ 6500417 w 7774508"/>
              <a:gd name="connsiteY43" fmla="*/ 359454 h 1288357"/>
              <a:gd name="connsiteX44" fmla="*/ 6356277 w 7774508"/>
              <a:gd name="connsiteY44" fmla="*/ 359454 h 1288357"/>
              <a:gd name="connsiteX45" fmla="*/ 0 w 7774508"/>
              <a:gd name="connsiteY45" fmla="*/ 21355 h 1288357"/>
              <a:gd name="connsiteX46" fmla="*/ 496479 w 7774508"/>
              <a:gd name="connsiteY46" fmla="*/ 21355 h 1288357"/>
              <a:gd name="connsiteX47" fmla="*/ 651295 w 7774508"/>
              <a:gd name="connsiteY47" fmla="*/ 661974 h 1288357"/>
              <a:gd name="connsiteX48" fmla="*/ 688668 w 7774508"/>
              <a:gd name="connsiteY48" fmla="*/ 839922 h 1288357"/>
              <a:gd name="connsiteX49" fmla="*/ 726033 w 7774508"/>
              <a:gd name="connsiteY49" fmla="*/ 661974 h 1288357"/>
              <a:gd name="connsiteX50" fmla="*/ 880849 w 7774508"/>
              <a:gd name="connsiteY50" fmla="*/ 21355 h 1288357"/>
              <a:gd name="connsiteX51" fmla="*/ 1377328 w 7774508"/>
              <a:gd name="connsiteY51" fmla="*/ 21355 h 1288357"/>
              <a:gd name="connsiteX52" fmla="*/ 1377328 w 7774508"/>
              <a:gd name="connsiteY52" fmla="*/ 1266998 h 1288357"/>
              <a:gd name="connsiteX53" fmla="*/ 1058804 w 7774508"/>
              <a:gd name="connsiteY53" fmla="*/ 1266998 h 1288357"/>
              <a:gd name="connsiteX54" fmla="*/ 1058804 w 7774508"/>
              <a:gd name="connsiteY54" fmla="*/ 459108 h 1288357"/>
              <a:gd name="connsiteX55" fmla="*/ 1014312 w 7774508"/>
              <a:gd name="connsiteY55" fmla="*/ 644177 h 1288357"/>
              <a:gd name="connsiteX56" fmla="*/ 848819 w 7774508"/>
              <a:gd name="connsiteY56" fmla="*/ 1266998 h 1288357"/>
              <a:gd name="connsiteX57" fmla="*/ 521396 w 7774508"/>
              <a:gd name="connsiteY57" fmla="*/ 1266998 h 1288357"/>
              <a:gd name="connsiteX58" fmla="*/ 355896 w 7774508"/>
              <a:gd name="connsiteY58" fmla="*/ 644177 h 1288357"/>
              <a:gd name="connsiteX59" fmla="*/ 311412 w 7774508"/>
              <a:gd name="connsiteY59" fmla="*/ 459108 h 1288357"/>
              <a:gd name="connsiteX60" fmla="*/ 311412 w 7774508"/>
              <a:gd name="connsiteY60" fmla="*/ 1266998 h 1288357"/>
              <a:gd name="connsiteX61" fmla="*/ 0 w 7774508"/>
              <a:gd name="connsiteY61" fmla="*/ 1266998 h 1288357"/>
              <a:gd name="connsiteX62" fmla="*/ 3381010 w 7774508"/>
              <a:gd name="connsiteY62" fmla="*/ 1 h 1288357"/>
              <a:gd name="connsiteX63" fmla="*/ 3966467 w 7774508"/>
              <a:gd name="connsiteY63" fmla="*/ 532067 h 1288357"/>
              <a:gd name="connsiteX64" fmla="*/ 3966467 w 7774508"/>
              <a:gd name="connsiteY64" fmla="*/ 756285 h 1288357"/>
              <a:gd name="connsiteX65" fmla="*/ 3381010 w 7774508"/>
              <a:gd name="connsiteY65" fmla="*/ 1288351 h 1288357"/>
              <a:gd name="connsiteX66" fmla="*/ 2795560 w 7774508"/>
              <a:gd name="connsiteY66" fmla="*/ 756285 h 1288357"/>
              <a:gd name="connsiteX67" fmla="*/ 2795560 w 7774508"/>
              <a:gd name="connsiteY67" fmla="*/ 532067 h 1288357"/>
              <a:gd name="connsiteX68" fmla="*/ 3381010 w 7774508"/>
              <a:gd name="connsiteY68" fmla="*/ 1 h 1288357"/>
              <a:gd name="connsiteX69" fmla="*/ 2090894 w 7774508"/>
              <a:gd name="connsiteY69" fmla="*/ 1 h 1288357"/>
              <a:gd name="connsiteX70" fmla="*/ 2676351 w 7774508"/>
              <a:gd name="connsiteY70" fmla="*/ 532067 h 1288357"/>
              <a:gd name="connsiteX71" fmla="*/ 2676351 w 7774508"/>
              <a:gd name="connsiteY71" fmla="*/ 756285 h 1288357"/>
              <a:gd name="connsiteX72" fmla="*/ 2090894 w 7774508"/>
              <a:gd name="connsiteY72" fmla="*/ 1288351 h 1288357"/>
              <a:gd name="connsiteX73" fmla="*/ 1505444 w 7774508"/>
              <a:gd name="connsiteY73" fmla="*/ 756285 h 1288357"/>
              <a:gd name="connsiteX74" fmla="*/ 1505444 w 7774508"/>
              <a:gd name="connsiteY74" fmla="*/ 532067 h 1288357"/>
              <a:gd name="connsiteX75" fmla="*/ 2090894 w 7774508"/>
              <a:gd name="connsiteY75" fmla="*/ 1 h 1288357"/>
              <a:gd name="connsiteX76" fmla="*/ 7258454 w 7774508"/>
              <a:gd name="connsiteY76" fmla="*/ 0 h 1288357"/>
              <a:gd name="connsiteX77" fmla="*/ 7760275 w 7774508"/>
              <a:gd name="connsiteY77" fmla="*/ 391490 h 1288357"/>
              <a:gd name="connsiteX78" fmla="*/ 7760275 w 7774508"/>
              <a:gd name="connsiteY78" fmla="*/ 439539 h 1288357"/>
              <a:gd name="connsiteX79" fmla="*/ 7431067 w 7774508"/>
              <a:gd name="connsiteY79" fmla="*/ 439539 h 1288357"/>
              <a:gd name="connsiteX80" fmla="*/ 7431067 w 7774508"/>
              <a:gd name="connsiteY80" fmla="*/ 398610 h 1288357"/>
              <a:gd name="connsiteX81" fmla="*/ 7258454 w 7774508"/>
              <a:gd name="connsiteY81" fmla="*/ 277603 h 1288357"/>
              <a:gd name="connsiteX82" fmla="*/ 7085848 w 7774508"/>
              <a:gd name="connsiteY82" fmla="*/ 377257 h 1288357"/>
              <a:gd name="connsiteX83" fmla="*/ 7206848 w 7774508"/>
              <a:gd name="connsiteY83" fmla="*/ 476904 h 1288357"/>
              <a:gd name="connsiteX84" fmla="*/ 7429289 w 7774508"/>
              <a:gd name="connsiteY84" fmla="*/ 510719 h 1288357"/>
              <a:gd name="connsiteX85" fmla="*/ 7766024 w 7774508"/>
              <a:gd name="connsiteY85" fmla="*/ 786534 h 1288357"/>
              <a:gd name="connsiteX86" fmla="*/ 7774508 w 7774508"/>
              <a:gd name="connsiteY86" fmla="*/ 879071 h 1288357"/>
              <a:gd name="connsiteX87" fmla="*/ 7765691 w 7774508"/>
              <a:gd name="connsiteY87" fmla="*/ 970739 h 1288357"/>
              <a:gd name="connsiteX88" fmla="*/ 7258454 w 7774508"/>
              <a:gd name="connsiteY88" fmla="*/ 1288357 h 1288357"/>
              <a:gd name="connsiteX89" fmla="*/ 6744184 w 7774508"/>
              <a:gd name="connsiteY89" fmla="*/ 893304 h 1288357"/>
              <a:gd name="connsiteX90" fmla="*/ 6744184 w 7774508"/>
              <a:gd name="connsiteY90" fmla="*/ 838142 h 1288357"/>
              <a:gd name="connsiteX91" fmla="*/ 7073386 w 7774508"/>
              <a:gd name="connsiteY91" fmla="*/ 838142 h 1288357"/>
              <a:gd name="connsiteX92" fmla="*/ 7073386 w 7774508"/>
              <a:gd name="connsiteY92" fmla="*/ 886190 h 1288357"/>
              <a:gd name="connsiteX93" fmla="*/ 7258454 w 7774508"/>
              <a:gd name="connsiteY93" fmla="*/ 1010755 h 1288357"/>
              <a:gd name="connsiteX94" fmla="*/ 7439966 w 7774508"/>
              <a:gd name="connsiteY94" fmla="*/ 907544 h 1288357"/>
              <a:gd name="connsiteX95" fmla="*/ 7311838 w 7774508"/>
              <a:gd name="connsiteY95" fmla="*/ 804333 h 1288357"/>
              <a:gd name="connsiteX96" fmla="*/ 7087626 w 7774508"/>
              <a:gd name="connsiteY96" fmla="*/ 770518 h 1288357"/>
              <a:gd name="connsiteX97" fmla="*/ 6751297 w 7774508"/>
              <a:gd name="connsiteY97" fmla="*/ 405723 h 1288357"/>
              <a:gd name="connsiteX98" fmla="*/ 7258454 w 7774508"/>
              <a:gd name="connsiteY98" fmla="*/ 0 h 1288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774508" h="1288357">
                <a:moveTo>
                  <a:pt x="7774508" y="879070"/>
                </a:moveTo>
                <a:lnTo>
                  <a:pt x="7774508" y="879071"/>
                </a:lnTo>
                <a:lnTo>
                  <a:pt x="7774508" y="879071"/>
                </a:lnTo>
                <a:close/>
                <a:moveTo>
                  <a:pt x="4430897" y="300733"/>
                </a:moveTo>
                <a:lnTo>
                  <a:pt x="4430897" y="987622"/>
                </a:lnTo>
                <a:lnTo>
                  <a:pt x="4594611" y="987622"/>
                </a:lnTo>
                <a:cubicBezTo>
                  <a:pt x="4769003" y="987622"/>
                  <a:pt x="4856195" y="898644"/>
                  <a:pt x="4856195" y="726031"/>
                </a:cubicBezTo>
                <a:lnTo>
                  <a:pt x="4856195" y="562323"/>
                </a:lnTo>
                <a:cubicBezTo>
                  <a:pt x="4856195" y="387932"/>
                  <a:pt x="4769003" y="300733"/>
                  <a:pt x="4594611" y="300733"/>
                </a:cubicBezTo>
                <a:close/>
                <a:moveTo>
                  <a:pt x="3381010" y="275825"/>
                </a:moveTo>
                <a:cubicBezTo>
                  <a:pt x="3229757" y="275825"/>
                  <a:pt x="3137223" y="361239"/>
                  <a:pt x="3137223" y="501815"/>
                </a:cubicBezTo>
                <a:lnTo>
                  <a:pt x="3137223" y="786537"/>
                </a:lnTo>
                <a:cubicBezTo>
                  <a:pt x="3137223" y="925335"/>
                  <a:pt x="3229757" y="1012534"/>
                  <a:pt x="3381010" y="1012534"/>
                </a:cubicBezTo>
                <a:cubicBezTo>
                  <a:pt x="3532264" y="1012534"/>
                  <a:pt x="3624804" y="925335"/>
                  <a:pt x="3624804" y="786537"/>
                </a:cubicBezTo>
                <a:lnTo>
                  <a:pt x="3624804" y="501815"/>
                </a:lnTo>
                <a:cubicBezTo>
                  <a:pt x="3624804" y="361239"/>
                  <a:pt x="3532270" y="275825"/>
                  <a:pt x="3381010" y="275825"/>
                </a:cubicBezTo>
                <a:close/>
                <a:moveTo>
                  <a:pt x="2090894" y="275825"/>
                </a:moveTo>
                <a:cubicBezTo>
                  <a:pt x="1939641" y="275825"/>
                  <a:pt x="1847107" y="361239"/>
                  <a:pt x="1847107" y="501815"/>
                </a:cubicBezTo>
                <a:lnTo>
                  <a:pt x="1847107" y="786537"/>
                </a:lnTo>
                <a:cubicBezTo>
                  <a:pt x="1847107" y="925335"/>
                  <a:pt x="1939641" y="1012534"/>
                  <a:pt x="2090894" y="1012534"/>
                </a:cubicBezTo>
                <a:cubicBezTo>
                  <a:pt x="2242147" y="1012534"/>
                  <a:pt x="2334688" y="925335"/>
                  <a:pt x="2334688" y="786537"/>
                </a:cubicBezTo>
                <a:lnTo>
                  <a:pt x="2334688" y="501815"/>
                </a:lnTo>
                <a:cubicBezTo>
                  <a:pt x="2334688" y="361239"/>
                  <a:pt x="2242154" y="275825"/>
                  <a:pt x="2090894" y="275825"/>
                </a:cubicBezTo>
                <a:close/>
                <a:moveTo>
                  <a:pt x="4092790" y="21359"/>
                </a:moveTo>
                <a:lnTo>
                  <a:pt x="4594611" y="21359"/>
                </a:lnTo>
                <a:cubicBezTo>
                  <a:pt x="4977203" y="21359"/>
                  <a:pt x="5197858" y="222439"/>
                  <a:pt x="5197858" y="567658"/>
                </a:cubicBezTo>
                <a:lnTo>
                  <a:pt x="5197858" y="720696"/>
                </a:lnTo>
                <a:cubicBezTo>
                  <a:pt x="5197858" y="1065916"/>
                  <a:pt x="4977203" y="1267002"/>
                  <a:pt x="4594611" y="1267002"/>
                </a:cubicBezTo>
                <a:lnTo>
                  <a:pt x="4092790" y="1267002"/>
                </a:lnTo>
                <a:close/>
                <a:moveTo>
                  <a:pt x="5094618" y="21356"/>
                </a:moveTo>
                <a:lnTo>
                  <a:pt x="5477210" y="21356"/>
                </a:lnTo>
                <a:lnTo>
                  <a:pt x="5717446" y="412839"/>
                </a:lnTo>
                <a:lnTo>
                  <a:pt x="5955898" y="21356"/>
                </a:lnTo>
                <a:lnTo>
                  <a:pt x="6322472" y="21356"/>
                </a:lnTo>
                <a:lnTo>
                  <a:pt x="5868700" y="718915"/>
                </a:lnTo>
                <a:lnTo>
                  <a:pt x="5868700" y="1267000"/>
                </a:lnTo>
                <a:lnTo>
                  <a:pt x="5548390" y="1267000"/>
                </a:lnTo>
                <a:lnTo>
                  <a:pt x="5548390" y="718915"/>
                </a:lnTo>
                <a:close/>
                <a:moveTo>
                  <a:pt x="6356277" y="21355"/>
                </a:moveTo>
                <a:lnTo>
                  <a:pt x="6694384" y="21355"/>
                </a:lnTo>
                <a:lnTo>
                  <a:pt x="6694384" y="332766"/>
                </a:lnTo>
                <a:lnTo>
                  <a:pt x="6477285" y="624602"/>
                </a:lnTo>
                <a:lnTo>
                  <a:pt x="6404326" y="624602"/>
                </a:lnTo>
                <a:lnTo>
                  <a:pt x="6500417" y="359454"/>
                </a:lnTo>
                <a:lnTo>
                  <a:pt x="6356277" y="359454"/>
                </a:lnTo>
                <a:close/>
                <a:moveTo>
                  <a:pt x="0" y="21355"/>
                </a:moveTo>
                <a:lnTo>
                  <a:pt x="496479" y="21355"/>
                </a:lnTo>
                <a:lnTo>
                  <a:pt x="651295" y="661974"/>
                </a:lnTo>
                <a:lnTo>
                  <a:pt x="688668" y="839922"/>
                </a:lnTo>
                <a:lnTo>
                  <a:pt x="726033" y="661974"/>
                </a:lnTo>
                <a:lnTo>
                  <a:pt x="880849" y="21355"/>
                </a:lnTo>
                <a:lnTo>
                  <a:pt x="1377328" y="21355"/>
                </a:lnTo>
                <a:lnTo>
                  <a:pt x="1377328" y="1266998"/>
                </a:lnTo>
                <a:lnTo>
                  <a:pt x="1058804" y="1266998"/>
                </a:lnTo>
                <a:lnTo>
                  <a:pt x="1058804" y="459108"/>
                </a:lnTo>
                <a:lnTo>
                  <a:pt x="1014312" y="644177"/>
                </a:lnTo>
                <a:lnTo>
                  <a:pt x="848819" y="1266998"/>
                </a:lnTo>
                <a:lnTo>
                  <a:pt x="521396" y="1266998"/>
                </a:lnTo>
                <a:lnTo>
                  <a:pt x="355896" y="644177"/>
                </a:lnTo>
                <a:lnTo>
                  <a:pt x="311412" y="459108"/>
                </a:lnTo>
                <a:lnTo>
                  <a:pt x="311412" y="1266998"/>
                </a:lnTo>
                <a:lnTo>
                  <a:pt x="0" y="1266998"/>
                </a:lnTo>
                <a:close/>
                <a:moveTo>
                  <a:pt x="3381010" y="1"/>
                </a:moveTo>
                <a:cubicBezTo>
                  <a:pt x="3749368" y="1"/>
                  <a:pt x="3966467" y="197524"/>
                  <a:pt x="3966467" y="532067"/>
                </a:cubicBezTo>
                <a:lnTo>
                  <a:pt x="3966467" y="756285"/>
                </a:lnTo>
                <a:cubicBezTo>
                  <a:pt x="3966467" y="1089050"/>
                  <a:pt x="3747590" y="1288351"/>
                  <a:pt x="3381010" y="1288351"/>
                </a:cubicBezTo>
                <a:cubicBezTo>
                  <a:pt x="3012659" y="1288351"/>
                  <a:pt x="2795560" y="1090828"/>
                  <a:pt x="2795560" y="756285"/>
                </a:cubicBezTo>
                <a:lnTo>
                  <a:pt x="2795560" y="532067"/>
                </a:lnTo>
                <a:cubicBezTo>
                  <a:pt x="2795560" y="199302"/>
                  <a:pt x="3014437" y="1"/>
                  <a:pt x="3381010" y="1"/>
                </a:cubicBezTo>
                <a:close/>
                <a:moveTo>
                  <a:pt x="2090894" y="1"/>
                </a:moveTo>
                <a:cubicBezTo>
                  <a:pt x="2459252" y="1"/>
                  <a:pt x="2676351" y="197524"/>
                  <a:pt x="2676351" y="532067"/>
                </a:cubicBezTo>
                <a:lnTo>
                  <a:pt x="2676351" y="756285"/>
                </a:lnTo>
                <a:cubicBezTo>
                  <a:pt x="2676351" y="1089050"/>
                  <a:pt x="2457474" y="1288351"/>
                  <a:pt x="2090894" y="1288351"/>
                </a:cubicBezTo>
                <a:cubicBezTo>
                  <a:pt x="1722543" y="1288351"/>
                  <a:pt x="1505444" y="1090828"/>
                  <a:pt x="1505444" y="756285"/>
                </a:cubicBezTo>
                <a:lnTo>
                  <a:pt x="1505444" y="532067"/>
                </a:lnTo>
                <a:cubicBezTo>
                  <a:pt x="1505444" y="199302"/>
                  <a:pt x="1724321" y="1"/>
                  <a:pt x="2090894" y="1"/>
                </a:cubicBezTo>
                <a:close/>
                <a:moveTo>
                  <a:pt x="7258454" y="0"/>
                </a:moveTo>
                <a:cubicBezTo>
                  <a:pt x="7573428" y="0"/>
                  <a:pt x="7760275" y="145918"/>
                  <a:pt x="7760275" y="391490"/>
                </a:cubicBezTo>
                <a:lnTo>
                  <a:pt x="7760275" y="439539"/>
                </a:lnTo>
                <a:lnTo>
                  <a:pt x="7431067" y="439539"/>
                </a:lnTo>
                <a:lnTo>
                  <a:pt x="7431067" y="398610"/>
                </a:lnTo>
                <a:cubicBezTo>
                  <a:pt x="7431067" y="313189"/>
                  <a:pt x="7379462" y="277603"/>
                  <a:pt x="7258454" y="277603"/>
                </a:cubicBezTo>
                <a:cubicBezTo>
                  <a:pt x="7144567" y="277603"/>
                  <a:pt x="7085848" y="311411"/>
                  <a:pt x="7085848" y="377257"/>
                </a:cubicBezTo>
                <a:cubicBezTo>
                  <a:pt x="7085848" y="450215"/>
                  <a:pt x="7135675" y="466227"/>
                  <a:pt x="7206848" y="476904"/>
                </a:cubicBezTo>
                <a:lnTo>
                  <a:pt x="7429289" y="510719"/>
                </a:lnTo>
                <a:cubicBezTo>
                  <a:pt x="7564754" y="530960"/>
                  <a:pt x="7727463" y="590711"/>
                  <a:pt x="7766024" y="786534"/>
                </a:cubicBezTo>
                <a:lnTo>
                  <a:pt x="7774508" y="879071"/>
                </a:lnTo>
                <a:lnTo>
                  <a:pt x="7765691" y="970739"/>
                </a:lnTo>
                <a:cubicBezTo>
                  <a:pt x="7724794" y="1172549"/>
                  <a:pt x="7543399" y="1288357"/>
                  <a:pt x="7258454" y="1288357"/>
                </a:cubicBezTo>
                <a:cubicBezTo>
                  <a:pt x="6934588" y="1288357"/>
                  <a:pt x="6744184" y="1140654"/>
                  <a:pt x="6744184" y="893304"/>
                </a:cubicBezTo>
                <a:lnTo>
                  <a:pt x="6744184" y="838142"/>
                </a:lnTo>
                <a:lnTo>
                  <a:pt x="7073386" y="838142"/>
                </a:lnTo>
                <a:lnTo>
                  <a:pt x="7073386" y="886190"/>
                </a:lnTo>
                <a:cubicBezTo>
                  <a:pt x="7073386" y="973383"/>
                  <a:pt x="7128555" y="1010755"/>
                  <a:pt x="7258454" y="1010755"/>
                </a:cubicBezTo>
                <a:cubicBezTo>
                  <a:pt x="7377683" y="1010755"/>
                  <a:pt x="7439966" y="975161"/>
                  <a:pt x="7439966" y="907544"/>
                </a:cubicBezTo>
                <a:cubicBezTo>
                  <a:pt x="7439966" y="831022"/>
                  <a:pt x="7388360" y="815010"/>
                  <a:pt x="7311838" y="804333"/>
                </a:cubicBezTo>
                <a:lnTo>
                  <a:pt x="7087626" y="770518"/>
                </a:lnTo>
                <a:cubicBezTo>
                  <a:pt x="6941708" y="749171"/>
                  <a:pt x="6751297" y="674427"/>
                  <a:pt x="6751297" y="405723"/>
                </a:cubicBezTo>
                <a:cubicBezTo>
                  <a:pt x="6751297" y="149481"/>
                  <a:pt x="6938144" y="0"/>
                  <a:pt x="7258454" y="0"/>
                </a:cubicBezTo>
                <a:close/>
              </a:path>
            </a:pathLst>
          </a:custGeom>
          <a:solidFill>
            <a:schemeClr val="bg1"/>
          </a:solidFill>
          <a:ln w="0" cap="flat">
            <a:noFill/>
            <a:prstDash val="solid"/>
            <a:miter/>
          </a:ln>
        </p:spPr>
        <p:txBody>
          <a:bodyPr rtlCol="0" anchor="ctr"/>
          <a:lstStyle/>
          <a:p>
            <a:endParaRPr lang="en-US" dirty="0">
              <a:latin typeface="Arial" panose="020B0604020202020204" pitchFamily="34" charset="0"/>
            </a:endParaRPr>
          </a:p>
        </p:txBody>
      </p:sp>
      <p:sp>
        <p:nvSpPr>
          <p:cNvPr id="2" name="Table Placeholder 13">
            <a:extLst>
              <a:ext uri="{FF2B5EF4-FFF2-40B4-BE49-F238E27FC236}">
                <a16:creationId xmlns:a16="http://schemas.microsoft.com/office/drawing/2014/main" id="{A0797360-089A-16D7-DE4B-F780195CD85D}"/>
              </a:ext>
            </a:extLst>
          </p:cNvPr>
          <p:cNvSpPr>
            <a:spLocks noGrp="1"/>
          </p:cNvSpPr>
          <p:nvPr>
            <p:ph type="tbl" sz="quarter" idx="13"/>
          </p:nvPr>
        </p:nvSpPr>
        <p:spPr>
          <a:xfrm>
            <a:off x="4781550" y="552450"/>
            <a:ext cx="6856412" cy="5467349"/>
          </a:xfrm>
        </p:spPr>
        <p:txBody>
          <a:bodyPr/>
          <a:lstStyle>
            <a:lvl1pPr>
              <a:defRPr>
                <a:latin typeface="Arial" panose="020B0604020202020204" pitchFamily="34" charset="0"/>
              </a:defRPr>
            </a:lvl1pPr>
          </a:lstStyle>
          <a:p>
            <a:r>
              <a:rPr lang="en-US"/>
              <a:t>Click icon to add table</a:t>
            </a:r>
            <a:endParaRPr lang="en-US" dirty="0"/>
          </a:p>
        </p:txBody>
      </p:sp>
      <p:sp>
        <p:nvSpPr>
          <p:cNvPr id="6" name="Title 1">
            <a:extLst>
              <a:ext uri="{FF2B5EF4-FFF2-40B4-BE49-F238E27FC236}">
                <a16:creationId xmlns:a16="http://schemas.microsoft.com/office/drawing/2014/main" id="{A9DA804E-D6C2-07DA-96B0-1CCBFDAC97E1}"/>
              </a:ext>
            </a:extLst>
          </p:cNvPr>
          <p:cNvSpPr>
            <a:spLocks noGrp="1"/>
          </p:cNvSpPr>
          <p:nvPr>
            <p:ph type="title" hasCustomPrompt="1"/>
          </p:nvPr>
        </p:nvSpPr>
        <p:spPr>
          <a:xfrm>
            <a:off x="0" y="548640"/>
            <a:ext cx="1958975" cy="5037773"/>
          </a:xfrm>
        </p:spPr>
        <p:txBody>
          <a:bodyPr vert="vert270" anchor="ctr"/>
          <a:lstStyle>
            <a:lvl1pPr algn="r">
              <a:lnSpc>
                <a:spcPct val="100000"/>
              </a:lnSpc>
              <a:defRPr sz="9600">
                <a:solidFill>
                  <a:schemeClr val="bg1"/>
                </a:solidFill>
                <a:latin typeface="Times New Roman" panose="02020603050405020304" pitchFamily="18" charset="0"/>
              </a:defRPr>
            </a:lvl1pPr>
          </a:lstStyle>
          <a:p>
            <a:r>
              <a:rPr lang="en-US" dirty="0"/>
              <a:t>Edit title</a:t>
            </a:r>
          </a:p>
        </p:txBody>
      </p:sp>
    </p:spTree>
    <p:extLst>
      <p:ext uri="{BB962C8B-B14F-4D97-AF65-F5344CB8AC3E}">
        <p14:creationId xmlns:p14="http://schemas.microsoft.com/office/powerpoint/2010/main" val="40277181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vider 2 - Long title">
    <p:bg>
      <p:bgPr>
        <a:solidFill>
          <a:schemeClr val="bg2"/>
        </a:solidFill>
        <a:effectLst/>
      </p:bgPr>
    </p:bg>
    <p:spTree>
      <p:nvGrpSpPr>
        <p:cNvPr id="1" name=""/>
        <p:cNvGrpSpPr/>
        <p:nvPr/>
      </p:nvGrpSpPr>
      <p:grpSpPr>
        <a:xfrm>
          <a:off x="0" y="0"/>
          <a:ext cx="0" cy="0"/>
          <a:chOff x="0" y="0"/>
          <a:chExt cx="0" cy="0"/>
        </a:xfrm>
      </p:grpSpPr>
      <p:pic>
        <p:nvPicPr>
          <p:cNvPr id="6" name="Picture 5" descr="A blue wavy lines on a black background&#10;&#10;Description automatically generated">
            <a:extLst>
              <a:ext uri="{FF2B5EF4-FFF2-40B4-BE49-F238E27FC236}">
                <a16:creationId xmlns:a16="http://schemas.microsoft.com/office/drawing/2014/main" id="{836C1EA9-D1CD-4494-05CB-C8B04EE4273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hidden">
          <a:xfrm>
            <a:off x="6350" y="-1"/>
            <a:ext cx="12179302" cy="6858000"/>
          </a:xfrm>
          <a:prstGeom prst="rect">
            <a:avLst/>
          </a:prstGeom>
        </p:spPr>
      </p:pic>
      <p:sp>
        <p:nvSpPr>
          <p:cNvPr id="10" name="Text Placeholder 9">
            <a:extLst>
              <a:ext uri="{FF2B5EF4-FFF2-40B4-BE49-F238E27FC236}">
                <a16:creationId xmlns:a16="http://schemas.microsoft.com/office/drawing/2014/main" id="{8C93360C-A88B-AFBB-E304-93661B37F38F}"/>
              </a:ext>
            </a:extLst>
          </p:cNvPr>
          <p:cNvSpPr>
            <a:spLocks noGrp="1"/>
          </p:cNvSpPr>
          <p:nvPr>
            <p:ph type="body" sz="quarter" idx="11" hasCustomPrompt="1"/>
          </p:nvPr>
        </p:nvSpPr>
        <p:spPr>
          <a:xfrm>
            <a:off x="508000" y="2417275"/>
            <a:ext cx="8310563" cy="2843245"/>
          </a:xfrm>
          <a:prstGeom prst="rect">
            <a:avLst/>
          </a:prstGeom>
        </p:spPr>
        <p:txBody>
          <a:bodyPr lIns="0" tIns="0" rIns="0" bIns="0" anchor="b" anchorCtr="0"/>
          <a:lstStyle>
            <a:lvl1pPr marL="0" indent="0">
              <a:buNone/>
              <a:defRPr sz="4800">
                <a:latin typeface="+mj-lt"/>
              </a:defRPr>
            </a:lvl1pPr>
            <a:lvl2pPr marL="304831" indent="0">
              <a:buNone/>
              <a:defRPr/>
            </a:lvl2pPr>
            <a:lvl3pPr marL="609661" indent="0">
              <a:buNone/>
              <a:defRPr/>
            </a:lvl3pPr>
            <a:lvl4pPr marL="914492" indent="0">
              <a:buNone/>
              <a:defRPr/>
            </a:lvl4pPr>
            <a:lvl5pPr marL="1219322" indent="0">
              <a:buNone/>
              <a:defRPr/>
            </a:lvl5pPr>
          </a:lstStyle>
          <a:p>
            <a:pPr lvl="0"/>
            <a:r>
              <a:rPr lang="en-US" dirty="0"/>
              <a:t>Section Title</a:t>
            </a:r>
          </a:p>
        </p:txBody>
      </p:sp>
    </p:spTree>
    <p:extLst>
      <p:ext uri="{BB962C8B-B14F-4D97-AF65-F5344CB8AC3E}">
        <p14:creationId xmlns:p14="http://schemas.microsoft.com/office/powerpoint/2010/main" val="1500046936"/>
      </p:ext>
    </p:extLst>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A_Economics_Charts">
    <p:bg>
      <p:bgPr>
        <a:solidFill>
          <a:schemeClr val="bg1"/>
        </a:solidFill>
        <a:effectLst/>
      </p:bgPr>
    </p:bg>
    <p:spTree>
      <p:nvGrpSpPr>
        <p:cNvPr id="1" name=""/>
        <p:cNvGrpSpPr/>
        <p:nvPr/>
      </p:nvGrpSpPr>
      <p:grpSpPr>
        <a:xfrm>
          <a:off x="0" y="0"/>
          <a:ext cx="0" cy="0"/>
          <a:chOff x="0" y="0"/>
          <a:chExt cx="0" cy="0"/>
        </a:xfrm>
      </p:grpSpPr>
      <p:sp>
        <p:nvSpPr>
          <p:cNvPr id="12" name="Текст 25">
            <a:extLst>
              <a:ext uri="{FF2B5EF4-FFF2-40B4-BE49-F238E27FC236}">
                <a16:creationId xmlns:a16="http://schemas.microsoft.com/office/drawing/2014/main" id="{FED4BE0E-6D33-4D44-B6CD-89AC5C9FA61D}"/>
              </a:ext>
            </a:extLst>
          </p:cNvPr>
          <p:cNvSpPr>
            <a:spLocks noGrp="1"/>
          </p:cNvSpPr>
          <p:nvPr>
            <p:ph type="body" sz="quarter" idx="31" hasCustomPrompt="1"/>
          </p:nvPr>
        </p:nvSpPr>
        <p:spPr>
          <a:xfrm>
            <a:off x="517525" y="1209675"/>
            <a:ext cx="11169650" cy="530352"/>
          </a:xfrm>
          <a:prstGeom prst="rect">
            <a:avLst/>
          </a:prstGeom>
        </p:spPr>
        <p:txBody>
          <a:bodyPr lIns="0" anchor="ctr" anchorCtr="0"/>
          <a:lstStyle>
            <a:lvl1pPr marL="0" indent="0" algn="l">
              <a:buNone/>
              <a:defRPr sz="1700" b="0" i="0" baseline="0">
                <a:solidFill>
                  <a:schemeClr val="tx1"/>
                </a:solidFill>
                <a:latin typeface="+mn-lt"/>
                <a:ea typeface="GT America Regular" pitchFamily="2" charset="0"/>
                <a:cs typeface="Arial" panose="020B0604020202020204" pitchFamily="34" charset="0"/>
              </a:defRPr>
            </a:lvl1pPr>
            <a:lvl2pPr marL="304831" indent="0">
              <a:buNone/>
              <a:defRPr sz="1200">
                <a:latin typeface="+mn-lt"/>
              </a:defRPr>
            </a:lvl2pPr>
            <a:lvl3pPr marL="609661" indent="0">
              <a:buNone/>
              <a:defRPr sz="1200">
                <a:latin typeface="+mn-lt"/>
              </a:defRPr>
            </a:lvl3pPr>
            <a:lvl4pPr marL="914492" indent="0">
              <a:buNone/>
              <a:defRPr sz="1200">
                <a:latin typeface="+mn-lt"/>
              </a:defRPr>
            </a:lvl4pPr>
            <a:lvl5pPr marL="1219322" indent="0">
              <a:buNone/>
              <a:defRPr sz="1200">
                <a:latin typeface="+mn-lt"/>
              </a:defRPr>
            </a:lvl5pPr>
          </a:lstStyle>
          <a:p>
            <a:pPr lvl="0"/>
            <a:r>
              <a:rPr lang="en-US" dirty="0"/>
              <a:t>Unit line goes here</a:t>
            </a:r>
            <a:endParaRPr lang="ru-RU" dirty="0"/>
          </a:p>
        </p:txBody>
      </p:sp>
      <p:sp>
        <p:nvSpPr>
          <p:cNvPr id="11" name="Текст 25">
            <a:extLst>
              <a:ext uri="{FF2B5EF4-FFF2-40B4-BE49-F238E27FC236}">
                <a16:creationId xmlns:a16="http://schemas.microsoft.com/office/drawing/2014/main" id="{A214921C-BB4A-4BB3-9F2D-A11D37919888}"/>
              </a:ext>
            </a:extLst>
          </p:cNvPr>
          <p:cNvSpPr>
            <a:spLocks noGrp="1"/>
          </p:cNvSpPr>
          <p:nvPr>
            <p:ph type="body" sz="quarter" idx="32" hasCustomPrompt="1"/>
          </p:nvPr>
        </p:nvSpPr>
        <p:spPr>
          <a:xfrm>
            <a:off x="516626" y="732349"/>
            <a:ext cx="11182047" cy="449473"/>
          </a:xfrm>
          <a:prstGeom prst="rect">
            <a:avLst/>
          </a:prstGeom>
        </p:spPr>
        <p:txBody>
          <a:bodyPr lIns="0" anchor="ctr" anchorCtr="0"/>
          <a:lstStyle>
            <a:lvl1pPr marL="0" indent="0" algn="l">
              <a:buNone/>
              <a:defRPr sz="2800" b="0" i="0">
                <a:solidFill>
                  <a:schemeClr val="tx2"/>
                </a:solidFill>
                <a:latin typeface="Times New Roman" panose="02020603050405020304" pitchFamily="18" charset="0"/>
              </a:defRPr>
            </a:lvl1pPr>
            <a:lvl2pPr marL="304831" indent="0">
              <a:buNone/>
              <a:defRPr sz="1200">
                <a:latin typeface="+mn-lt"/>
              </a:defRPr>
            </a:lvl2pPr>
            <a:lvl3pPr marL="609661" indent="0">
              <a:buNone/>
              <a:defRPr sz="1200">
                <a:latin typeface="+mn-lt"/>
              </a:defRPr>
            </a:lvl3pPr>
            <a:lvl4pPr marL="914492" indent="0">
              <a:buNone/>
              <a:defRPr sz="1200">
                <a:latin typeface="+mn-lt"/>
              </a:defRPr>
            </a:lvl4pPr>
            <a:lvl5pPr marL="1219322" indent="0">
              <a:buNone/>
              <a:defRPr sz="1200">
                <a:latin typeface="+mn-lt"/>
              </a:defRPr>
            </a:lvl5pPr>
          </a:lstStyle>
          <a:p>
            <a:pPr lvl="0"/>
            <a:r>
              <a:rPr lang="en-US" dirty="0"/>
              <a:t>Title Here One Line Only, Title Case</a:t>
            </a:r>
            <a:endParaRPr lang="ru-RU" dirty="0"/>
          </a:p>
        </p:txBody>
      </p:sp>
    </p:spTree>
    <p:extLst>
      <p:ext uri="{BB962C8B-B14F-4D97-AF65-F5344CB8AC3E}">
        <p14:creationId xmlns:p14="http://schemas.microsoft.com/office/powerpoint/2010/main" val="9852390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A_Economics_Charts">
    <p:bg>
      <p:bgPr>
        <a:solidFill>
          <a:schemeClr val="bg1"/>
        </a:solidFill>
        <a:effectLst/>
      </p:bgPr>
    </p:bg>
    <p:spTree>
      <p:nvGrpSpPr>
        <p:cNvPr id="1" name=""/>
        <p:cNvGrpSpPr/>
        <p:nvPr/>
      </p:nvGrpSpPr>
      <p:grpSpPr>
        <a:xfrm>
          <a:off x="0" y="0"/>
          <a:ext cx="0" cy="0"/>
          <a:chOff x="0" y="0"/>
          <a:chExt cx="0" cy="0"/>
        </a:xfrm>
      </p:grpSpPr>
      <p:sp>
        <p:nvSpPr>
          <p:cNvPr id="12" name="Текст 25">
            <a:extLst>
              <a:ext uri="{FF2B5EF4-FFF2-40B4-BE49-F238E27FC236}">
                <a16:creationId xmlns:a16="http://schemas.microsoft.com/office/drawing/2014/main" id="{FED4BE0E-6D33-4D44-B6CD-89AC5C9FA61D}"/>
              </a:ext>
            </a:extLst>
          </p:cNvPr>
          <p:cNvSpPr>
            <a:spLocks noGrp="1"/>
          </p:cNvSpPr>
          <p:nvPr>
            <p:ph type="body" sz="quarter" idx="31" hasCustomPrompt="1"/>
          </p:nvPr>
        </p:nvSpPr>
        <p:spPr>
          <a:xfrm>
            <a:off x="517525" y="1209675"/>
            <a:ext cx="11169650" cy="530352"/>
          </a:xfrm>
          <a:prstGeom prst="rect">
            <a:avLst/>
          </a:prstGeom>
        </p:spPr>
        <p:txBody>
          <a:bodyPr lIns="0" anchor="ctr" anchorCtr="0"/>
          <a:lstStyle>
            <a:lvl1pPr marL="0" indent="0" algn="l">
              <a:buNone/>
              <a:defRPr sz="1700" b="0" i="0" baseline="0">
                <a:solidFill>
                  <a:schemeClr val="tx1"/>
                </a:solidFill>
                <a:latin typeface="+mn-lt"/>
                <a:ea typeface="GT America Regular" pitchFamily="2" charset="0"/>
                <a:cs typeface="Arial" panose="020B0604020202020204" pitchFamily="34" charset="0"/>
              </a:defRPr>
            </a:lvl1pPr>
            <a:lvl2pPr marL="304831" indent="0">
              <a:buNone/>
              <a:defRPr sz="1200">
                <a:latin typeface="+mn-lt"/>
              </a:defRPr>
            </a:lvl2pPr>
            <a:lvl3pPr marL="609661" indent="0">
              <a:buNone/>
              <a:defRPr sz="1200">
                <a:latin typeface="+mn-lt"/>
              </a:defRPr>
            </a:lvl3pPr>
            <a:lvl4pPr marL="914492" indent="0">
              <a:buNone/>
              <a:defRPr sz="1200">
                <a:latin typeface="+mn-lt"/>
              </a:defRPr>
            </a:lvl4pPr>
            <a:lvl5pPr marL="1219322" indent="0">
              <a:buNone/>
              <a:defRPr sz="1200">
                <a:latin typeface="+mn-lt"/>
              </a:defRPr>
            </a:lvl5pPr>
          </a:lstStyle>
          <a:p>
            <a:pPr lvl="0"/>
            <a:r>
              <a:rPr lang="en-US" dirty="0"/>
              <a:t>Unit line goes here</a:t>
            </a:r>
            <a:endParaRPr lang="ru-RU" dirty="0"/>
          </a:p>
        </p:txBody>
      </p:sp>
      <p:sp>
        <p:nvSpPr>
          <p:cNvPr id="11" name="Текст 25">
            <a:extLst>
              <a:ext uri="{FF2B5EF4-FFF2-40B4-BE49-F238E27FC236}">
                <a16:creationId xmlns:a16="http://schemas.microsoft.com/office/drawing/2014/main" id="{A214921C-BB4A-4BB3-9F2D-A11D37919888}"/>
              </a:ext>
            </a:extLst>
          </p:cNvPr>
          <p:cNvSpPr>
            <a:spLocks noGrp="1"/>
          </p:cNvSpPr>
          <p:nvPr>
            <p:ph type="body" sz="quarter" idx="32" hasCustomPrompt="1"/>
          </p:nvPr>
        </p:nvSpPr>
        <p:spPr>
          <a:xfrm>
            <a:off x="516626" y="732349"/>
            <a:ext cx="11182047" cy="449473"/>
          </a:xfrm>
          <a:prstGeom prst="rect">
            <a:avLst/>
          </a:prstGeom>
        </p:spPr>
        <p:txBody>
          <a:bodyPr lIns="0" anchor="ctr" anchorCtr="0"/>
          <a:lstStyle>
            <a:lvl1pPr marL="0" indent="0" algn="l">
              <a:buNone/>
              <a:defRPr sz="2800" b="0" i="0">
                <a:solidFill>
                  <a:schemeClr val="tx2"/>
                </a:solidFill>
                <a:latin typeface="Times New Roman" panose="02020603050405020304" pitchFamily="18" charset="0"/>
              </a:defRPr>
            </a:lvl1pPr>
            <a:lvl2pPr marL="304831" indent="0">
              <a:buNone/>
              <a:defRPr sz="1200">
                <a:latin typeface="+mn-lt"/>
              </a:defRPr>
            </a:lvl2pPr>
            <a:lvl3pPr marL="609661" indent="0">
              <a:buNone/>
              <a:defRPr sz="1200">
                <a:latin typeface="+mn-lt"/>
              </a:defRPr>
            </a:lvl3pPr>
            <a:lvl4pPr marL="914492" indent="0">
              <a:buNone/>
              <a:defRPr sz="1200">
                <a:latin typeface="+mn-lt"/>
              </a:defRPr>
            </a:lvl4pPr>
            <a:lvl5pPr marL="1219322" indent="0">
              <a:buNone/>
              <a:defRPr sz="1200">
                <a:latin typeface="+mn-lt"/>
              </a:defRPr>
            </a:lvl5pPr>
          </a:lstStyle>
          <a:p>
            <a:pPr lvl="0"/>
            <a:r>
              <a:rPr lang="en-US" dirty="0"/>
              <a:t>Title Here One Line Only, Title Case</a:t>
            </a:r>
            <a:endParaRPr lang="ru-RU" dirty="0"/>
          </a:p>
        </p:txBody>
      </p:sp>
    </p:spTree>
    <p:extLst>
      <p:ext uri="{BB962C8B-B14F-4D97-AF65-F5344CB8AC3E}">
        <p14:creationId xmlns:p14="http://schemas.microsoft.com/office/powerpoint/2010/main" val="29849150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vider 2 - Long title">
    <p:bg>
      <p:bgPr>
        <a:solidFill>
          <a:schemeClr val="bg2"/>
        </a:solidFill>
        <a:effectLst/>
      </p:bgPr>
    </p:bg>
    <p:spTree>
      <p:nvGrpSpPr>
        <p:cNvPr id="1" name=""/>
        <p:cNvGrpSpPr/>
        <p:nvPr/>
      </p:nvGrpSpPr>
      <p:grpSpPr>
        <a:xfrm>
          <a:off x="0" y="0"/>
          <a:ext cx="0" cy="0"/>
          <a:chOff x="0" y="0"/>
          <a:chExt cx="0" cy="0"/>
        </a:xfrm>
      </p:grpSpPr>
      <p:pic>
        <p:nvPicPr>
          <p:cNvPr id="6" name="Picture 5" descr="A blue wavy lines on a black background&#10;&#10;Description automatically generated">
            <a:extLst>
              <a:ext uri="{FF2B5EF4-FFF2-40B4-BE49-F238E27FC236}">
                <a16:creationId xmlns:a16="http://schemas.microsoft.com/office/drawing/2014/main" id="{836C1EA9-D1CD-4494-05CB-C8B04EE4273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hidden">
          <a:xfrm>
            <a:off x="6350" y="-1"/>
            <a:ext cx="12179302" cy="6858000"/>
          </a:xfrm>
          <a:prstGeom prst="rect">
            <a:avLst/>
          </a:prstGeom>
        </p:spPr>
      </p:pic>
      <p:sp>
        <p:nvSpPr>
          <p:cNvPr id="10" name="Text Placeholder 9">
            <a:extLst>
              <a:ext uri="{FF2B5EF4-FFF2-40B4-BE49-F238E27FC236}">
                <a16:creationId xmlns:a16="http://schemas.microsoft.com/office/drawing/2014/main" id="{8C93360C-A88B-AFBB-E304-93661B37F38F}"/>
              </a:ext>
            </a:extLst>
          </p:cNvPr>
          <p:cNvSpPr>
            <a:spLocks noGrp="1"/>
          </p:cNvSpPr>
          <p:nvPr>
            <p:ph type="body" sz="quarter" idx="11" hasCustomPrompt="1"/>
          </p:nvPr>
        </p:nvSpPr>
        <p:spPr>
          <a:xfrm>
            <a:off x="508000" y="2417275"/>
            <a:ext cx="8310563" cy="2843245"/>
          </a:xfrm>
          <a:prstGeom prst="rect">
            <a:avLst/>
          </a:prstGeom>
        </p:spPr>
        <p:txBody>
          <a:bodyPr lIns="0" tIns="0" rIns="0" bIns="0" anchor="b" anchorCtr="0"/>
          <a:lstStyle>
            <a:lvl1pPr marL="0" indent="0">
              <a:buNone/>
              <a:defRPr sz="4800">
                <a:latin typeface="Times New Roman" panose="02020603050405020304" pitchFamily="18" charset="0"/>
              </a:defRPr>
            </a:lvl1pPr>
            <a:lvl2pPr marL="304831" indent="0">
              <a:buNone/>
              <a:defRPr/>
            </a:lvl2pPr>
            <a:lvl3pPr marL="609661" indent="0">
              <a:buNone/>
              <a:defRPr/>
            </a:lvl3pPr>
            <a:lvl4pPr marL="914492" indent="0">
              <a:buNone/>
              <a:defRPr/>
            </a:lvl4pPr>
            <a:lvl5pPr marL="1219322" indent="0">
              <a:buNone/>
              <a:defRPr/>
            </a:lvl5pPr>
          </a:lstStyle>
          <a:p>
            <a:pPr lvl="0"/>
            <a:r>
              <a:rPr lang="en-US"/>
              <a:t>Section Title</a:t>
            </a:r>
          </a:p>
        </p:txBody>
      </p:sp>
    </p:spTree>
    <p:extLst>
      <p:ext uri="{BB962C8B-B14F-4D97-AF65-F5344CB8AC3E}">
        <p14:creationId xmlns:p14="http://schemas.microsoft.com/office/powerpoint/2010/main" val="1708101586"/>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Title Layout">
    <p:bg>
      <p:bgPr>
        <a:solidFill>
          <a:srgbClr val="0A1264"/>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2B4D3A-80F8-2AB3-D13D-B791F10FFA4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bwMode="hidden">
          <a:xfrm>
            <a:off x="6957" y="0"/>
            <a:ext cx="12188952" cy="6858000"/>
          </a:xfrm>
          <a:prstGeom prst="rect">
            <a:avLst/>
          </a:prstGeom>
        </p:spPr>
      </p:pic>
      <p:sp>
        <p:nvSpPr>
          <p:cNvPr id="4" name="Title 1">
            <a:extLst>
              <a:ext uri="{FF2B5EF4-FFF2-40B4-BE49-F238E27FC236}">
                <a16:creationId xmlns:a16="http://schemas.microsoft.com/office/drawing/2014/main" id="{B65639E5-143A-31EA-A669-483C94FCEF9C}"/>
              </a:ext>
            </a:extLst>
          </p:cNvPr>
          <p:cNvSpPr>
            <a:spLocks noGrp="1"/>
          </p:cNvSpPr>
          <p:nvPr>
            <p:ph type="title"/>
          </p:nvPr>
        </p:nvSpPr>
        <p:spPr>
          <a:xfrm>
            <a:off x="512592" y="3552825"/>
            <a:ext cx="5441950" cy="2179638"/>
          </a:xfrm>
          <a:prstGeom prst="rect">
            <a:avLst/>
          </a:prstGeom>
        </p:spPr>
        <p:txBody>
          <a:bodyPr lIns="0" tIns="0" rIns="0" bIns="0" anchor="b"/>
          <a:lstStyle>
            <a:lvl1pPr>
              <a:defRPr baseline="0">
                <a:solidFill>
                  <a:schemeClr val="bg1"/>
                </a:solidFill>
                <a:latin typeface="Financier Display Semibold" panose="02020703070506060203" pitchFamily="18" charset="0"/>
              </a:defRPr>
            </a:lvl1pPr>
          </a:lstStyle>
          <a:p>
            <a:r>
              <a:rPr lang="en-US"/>
              <a:t>Click to edit Master title style</a:t>
            </a:r>
            <a:endParaRPr lang="en-US" dirty="0"/>
          </a:p>
        </p:txBody>
      </p:sp>
      <p:sp>
        <p:nvSpPr>
          <p:cNvPr id="5" name="Text Placeholder 11">
            <a:extLst>
              <a:ext uri="{FF2B5EF4-FFF2-40B4-BE49-F238E27FC236}">
                <a16:creationId xmlns:a16="http://schemas.microsoft.com/office/drawing/2014/main" id="{A559D87C-9A18-648C-07A9-22ABAE9727B3}"/>
              </a:ext>
            </a:extLst>
          </p:cNvPr>
          <p:cNvSpPr>
            <a:spLocks noGrp="1"/>
          </p:cNvSpPr>
          <p:nvPr>
            <p:ph type="body" sz="quarter" idx="11" hasCustomPrompt="1"/>
          </p:nvPr>
        </p:nvSpPr>
        <p:spPr>
          <a:xfrm>
            <a:off x="3367089" y="6311900"/>
            <a:ext cx="5445126" cy="269875"/>
          </a:xfrm>
          <a:prstGeom prst="rect">
            <a:avLst/>
          </a:prstGeom>
        </p:spPr>
        <p:txBody>
          <a:bodyPr lIns="0" tIns="0" rIns="0" bIns="0" anchor="b">
            <a:noAutofit/>
          </a:bodyPr>
          <a:lstStyle>
            <a:lvl1pPr marL="0" indent="0" algn="l" defTabSz="914400" rtl="0" eaLnBrk="1" latinLnBrk="0" hangingPunct="1">
              <a:buFontTx/>
              <a:buNone/>
              <a:defRPr lang="en-US" sz="2000" b="0" i="0" kern="1200" dirty="0" smtClean="0">
                <a:solidFill>
                  <a:schemeClr val="bg1"/>
                </a:solidFill>
                <a:latin typeface="+mn-lt"/>
                <a:ea typeface="GT America Regular" pitchFamily="2" charset="77"/>
                <a:cs typeface="GT America Regular" pitchFamily="2" charset="77"/>
              </a:defRPr>
            </a:lvl1pPr>
            <a:lvl2pPr>
              <a:defRPr sz="1000"/>
            </a:lvl2pPr>
            <a:lvl3pPr marL="0" indent="0">
              <a:buNone/>
              <a:defRPr sz="1000"/>
            </a:lvl3pPr>
            <a:lvl4pPr marL="0" indent="0">
              <a:defRPr sz="1000"/>
            </a:lvl4pPr>
            <a:lvl5pPr marL="0" indent="0">
              <a:buNone/>
              <a:defRPr sz="1000"/>
            </a:lvl5pPr>
            <a:lvl6pPr marL="0" indent="0">
              <a:defRPr sz="1000"/>
            </a:lvl6pPr>
            <a:lvl7pPr marL="0" indent="0">
              <a:buNone/>
              <a:defRPr sz="1000"/>
            </a:lvl7pPr>
            <a:lvl8pPr marL="0" indent="0">
              <a:defRPr sz="1000"/>
            </a:lvl8pPr>
            <a:lvl9pPr marL="0" indent="0">
              <a:buNone/>
              <a:defRPr sz="1000"/>
            </a:lvl9pPr>
          </a:lstStyle>
          <a:p>
            <a:pPr lvl="0"/>
            <a:r>
              <a:rPr lang="en-US" dirty="0"/>
              <a:t>Title, Moody’s Analytics</a:t>
            </a:r>
          </a:p>
        </p:txBody>
      </p:sp>
      <p:sp>
        <p:nvSpPr>
          <p:cNvPr id="7" name="Text Placeholder 12">
            <a:extLst>
              <a:ext uri="{FF2B5EF4-FFF2-40B4-BE49-F238E27FC236}">
                <a16:creationId xmlns:a16="http://schemas.microsoft.com/office/drawing/2014/main" id="{29F994E5-89AD-58F4-EDAF-9FDB5E0BE4B3}"/>
              </a:ext>
            </a:extLst>
          </p:cNvPr>
          <p:cNvSpPr>
            <a:spLocks noGrp="1"/>
          </p:cNvSpPr>
          <p:nvPr>
            <p:ph type="body" sz="quarter" idx="99" hasCustomPrompt="1"/>
          </p:nvPr>
        </p:nvSpPr>
        <p:spPr>
          <a:xfrm>
            <a:off x="521644" y="6311900"/>
            <a:ext cx="2619375" cy="269875"/>
          </a:xfrm>
          <a:prstGeom prst="rect">
            <a:avLst/>
          </a:prstGeom>
        </p:spPr>
        <p:txBody>
          <a:bodyPr lIns="0" tIns="0" rIns="0" bIns="0" anchor="b">
            <a:noAutofit/>
          </a:bodyPr>
          <a:lstStyle>
            <a:lvl1pPr marL="0" indent="0">
              <a:buFontTx/>
              <a:buNone/>
              <a:defRPr sz="2000" b="0">
                <a:solidFill>
                  <a:schemeClr val="bg1"/>
                </a:solidFill>
                <a:latin typeface="+mn-lt"/>
              </a:defRPr>
            </a:lvl1pPr>
            <a:lvl2pP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Single presenter</a:t>
            </a:r>
          </a:p>
        </p:txBody>
      </p:sp>
      <p:sp>
        <p:nvSpPr>
          <p:cNvPr id="8" name="Text Placeholder 15">
            <a:extLst>
              <a:ext uri="{FF2B5EF4-FFF2-40B4-BE49-F238E27FC236}">
                <a16:creationId xmlns:a16="http://schemas.microsoft.com/office/drawing/2014/main" id="{45C455C1-1A06-87B2-D130-EFAB61BAA3D8}"/>
              </a:ext>
            </a:extLst>
          </p:cNvPr>
          <p:cNvSpPr>
            <a:spLocks noGrp="1"/>
          </p:cNvSpPr>
          <p:nvPr>
            <p:ph type="body" sz="quarter" idx="100" hasCustomPrompt="1"/>
          </p:nvPr>
        </p:nvSpPr>
        <p:spPr>
          <a:xfrm>
            <a:off x="518951" y="2617644"/>
            <a:ext cx="2957494" cy="281478"/>
          </a:xfrm>
          <a:prstGeom prst="rect">
            <a:avLst/>
          </a:prstGeom>
        </p:spPr>
        <p:txBody>
          <a:bodyPr lIns="0" tIns="0" rIns="0" bIns="0">
            <a:noAutofit/>
          </a:bodyPr>
          <a:lstStyle>
            <a:lvl1pPr marL="0" indent="0">
              <a:buFontTx/>
              <a:buNone/>
              <a:defRPr sz="1600">
                <a:solidFill>
                  <a:schemeClr val="bg1"/>
                </a:solidFill>
                <a:latin typeface="GT America Regular" pitchFamily="2" charset="0"/>
                <a:ea typeface="GT America Regular" pitchFamily="2" charset="0"/>
                <a:cs typeface="GT America Regular" pitchFamily="2" charset="0"/>
              </a:defRPr>
            </a:lvl1pPr>
            <a:lvl2pPr marL="285750" indent="-285750">
              <a:buClrTx/>
              <a:buFont typeface="GT America" charset="0"/>
              <a:buChar cha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1</a:t>
            </a:r>
          </a:p>
        </p:txBody>
      </p:sp>
      <p:sp>
        <p:nvSpPr>
          <p:cNvPr id="9" name="Text Placeholder 17">
            <a:extLst>
              <a:ext uri="{FF2B5EF4-FFF2-40B4-BE49-F238E27FC236}">
                <a16:creationId xmlns:a16="http://schemas.microsoft.com/office/drawing/2014/main" id="{4851E424-8C0F-F6FE-15A8-D90E0FF96485}"/>
              </a:ext>
            </a:extLst>
          </p:cNvPr>
          <p:cNvSpPr>
            <a:spLocks noGrp="1"/>
          </p:cNvSpPr>
          <p:nvPr>
            <p:ph type="body" sz="quarter" idx="101" hasCustomPrompt="1"/>
          </p:nvPr>
        </p:nvSpPr>
        <p:spPr>
          <a:xfrm>
            <a:off x="3882639" y="2621721"/>
            <a:ext cx="2953512" cy="286028"/>
          </a:xfrm>
          <a:prstGeom prst="rect">
            <a:avLst/>
          </a:prstGeom>
        </p:spPr>
        <p:txBody>
          <a:bodyPr lIns="0" tIns="0" rIns="0" bIns="0">
            <a:noAutofit/>
          </a:bodyPr>
          <a:lstStyle>
            <a:lvl1pPr marL="0" indent="0">
              <a:buFontTx/>
              <a:buNone/>
              <a:defRPr sz="1600">
                <a:solidFill>
                  <a:schemeClr val="bg1"/>
                </a:solidFill>
                <a:latin typeface="+mn-lt"/>
              </a:defRPr>
            </a:lvl1pPr>
            <a:lvl2pPr marL="284163" indent="-284163">
              <a:buClrTx/>
              <a:buFont typeface="GT America" charset="0"/>
              <a:buChar char="→"/>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2</a:t>
            </a:r>
          </a:p>
        </p:txBody>
      </p:sp>
      <p:sp>
        <p:nvSpPr>
          <p:cNvPr id="10" name="Text Placeholder 19">
            <a:extLst>
              <a:ext uri="{FF2B5EF4-FFF2-40B4-BE49-F238E27FC236}">
                <a16:creationId xmlns:a16="http://schemas.microsoft.com/office/drawing/2014/main" id="{D4944C87-E9A4-34D9-8DBE-52BD03784331}"/>
              </a:ext>
            </a:extLst>
          </p:cNvPr>
          <p:cNvSpPr>
            <a:spLocks noGrp="1"/>
          </p:cNvSpPr>
          <p:nvPr>
            <p:ph type="body" sz="quarter" idx="102" hasCustomPrompt="1"/>
          </p:nvPr>
        </p:nvSpPr>
        <p:spPr>
          <a:xfrm>
            <a:off x="7222584" y="2619375"/>
            <a:ext cx="2953512" cy="286028"/>
          </a:xfrm>
          <a:prstGeom prst="rect">
            <a:avLst/>
          </a:prstGeom>
        </p:spPr>
        <p:txBody>
          <a:bodyPr lIns="0" tIns="0" rIns="0" bIns="0">
            <a:noAutofit/>
          </a:bodyPr>
          <a:lstStyle>
            <a:lvl1pPr marL="0" indent="0">
              <a:buFontTx/>
              <a:buNone/>
              <a:defRPr sz="1600" baseline="0">
                <a:solidFill>
                  <a:schemeClr val="bg1"/>
                </a:solidFill>
                <a:latin typeface="+mn-lt"/>
              </a:defRPr>
            </a:lvl1pPr>
            <a:lvl2pPr marL="284163" indent="-284163">
              <a:defRPr sz="1000"/>
            </a:lvl2pPr>
            <a:lvl3pPr marL="0" indent="0">
              <a:buClrTx/>
              <a:buFont typeface="GT America" charset="0"/>
              <a:buNone/>
              <a:defRPr sz="1000"/>
            </a:lvl3pPr>
            <a:lvl4pPr marL="284163" indent="-284163">
              <a:buClrTx/>
              <a:buFont typeface="GT America" charset="0"/>
              <a:buChar char="→"/>
              <a:defRPr sz="1000"/>
            </a:lvl4pPr>
            <a:lvl5pPr marL="284163" indent="-284163">
              <a:buClrTx/>
              <a:buFont typeface="GT America" charset="0"/>
              <a:buChar char="→"/>
              <a:defRPr sz="1000"/>
            </a:lvl5pPr>
            <a:lvl6pPr marL="284163" indent="-284163">
              <a:buClrTx/>
              <a:buFont typeface="GT America" charset="0"/>
              <a:buChar char="→"/>
              <a:defRPr sz="1000"/>
            </a:lvl6pPr>
            <a:lvl7pPr marL="284163" indent="-284163">
              <a:buClrTx/>
              <a:buFont typeface="GT America" charset="0"/>
              <a:buChar char="→"/>
              <a:defRPr sz="1000"/>
            </a:lvl7pPr>
            <a:lvl8pPr marL="284163" indent="-284163">
              <a:buClrTx/>
              <a:buFont typeface="GT America" charset="0"/>
              <a:buChar char="→"/>
              <a:defRPr sz="1000"/>
            </a:lvl8pPr>
            <a:lvl9pPr marL="284163" indent="-284163">
              <a:buClrTx/>
              <a:buFont typeface="GT America" charset="0"/>
              <a:buChar char="→"/>
              <a:defRPr sz="1000"/>
            </a:lvl9pPr>
          </a:lstStyle>
          <a:p>
            <a:pPr lvl="0"/>
            <a:r>
              <a:rPr lang="en-US" dirty="0"/>
              <a:t>Multiple presenter 3</a:t>
            </a:r>
          </a:p>
        </p:txBody>
      </p:sp>
      <p:sp>
        <p:nvSpPr>
          <p:cNvPr id="11" name="Freeform 5">
            <a:extLst>
              <a:ext uri="{FF2B5EF4-FFF2-40B4-BE49-F238E27FC236}">
                <a16:creationId xmlns:a16="http://schemas.microsoft.com/office/drawing/2014/main" id="{29AD6920-EA99-75FF-0686-B433AF9BE5CF}"/>
              </a:ext>
            </a:extLst>
          </p:cNvPr>
          <p:cNvSpPr/>
          <p:nvPr userDrawn="1"/>
        </p:nvSpPr>
        <p:spPr bwMode="black">
          <a:xfrm>
            <a:off x="539750" y="545106"/>
            <a:ext cx="2635250" cy="436702"/>
          </a:xfrm>
          <a:custGeom>
            <a:avLst/>
            <a:gdLst>
              <a:gd name="connsiteX0" fmla="*/ 7774508 w 7774508"/>
              <a:gd name="connsiteY0" fmla="*/ 879070 h 1288357"/>
              <a:gd name="connsiteX1" fmla="*/ 7774508 w 7774508"/>
              <a:gd name="connsiteY1" fmla="*/ 879071 h 1288357"/>
              <a:gd name="connsiteX2" fmla="*/ 7774508 w 7774508"/>
              <a:gd name="connsiteY2" fmla="*/ 879071 h 1288357"/>
              <a:gd name="connsiteX3" fmla="*/ 4430897 w 7774508"/>
              <a:gd name="connsiteY3" fmla="*/ 300733 h 1288357"/>
              <a:gd name="connsiteX4" fmla="*/ 4430897 w 7774508"/>
              <a:gd name="connsiteY4" fmla="*/ 987622 h 1288357"/>
              <a:gd name="connsiteX5" fmla="*/ 4594611 w 7774508"/>
              <a:gd name="connsiteY5" fmla="*/ 987622 h 1288357"/>
              <a:gd name="connsiteX6" fmla="*/ 4856195 w 7774508"/>
              <a:gd name="connsiteY6" fmla="*/ 726031 h 1288357"/>
              <a:gd name="connsiteX7" fmla="*/ 4856195 w 7774508"/>
              <a:gd name="connsiteY7" fmla="*/ 562323 h 1288357"/>
              <a:gd name="connsiteX8" fmla="*/ 4594611 w 7774508"/>
              <a:gd name="connsiteY8" fmla="*/ 300733 h 1288357"/>
              <a:gd name="connsiteX9" fmla="*/ 3381010 w 7774508"/>
              <a:gd name="connsiteY9" fmla="*/ 275825 h 1288357"/>
              <a:gd name="connsiteX10" fmla="*/ 3137223 w 7774508"/>
              <a:gd name="connsiteY10" fmla="*/ 501815 h 1288357"/>
              <a:gd name="connsiteX11" fmla="*/ 3137223 w 7774508"/>
              <a:gd name="connsiteY11" fmla="*/ 786537 h 1288357"/>
              <a:gd name="connsiteX12" fmla="*/ 3381010 w 7774508"/>
              <a:gd name="connsiteY12" fmla="*/ 1012534 h 1288357"/>
              <a:gd name="connsiteX13" fmla="*/ 3624804 w 7774508"/>
              <a:gd name="connsiteY13" fmla="*/ 786537 h 1288357"/>
              <a:gd name="connsiteX14" fmla="*/ 3624804 w 7774508"/>
              <a:gd name="connsiteY14" fmla="*/ 501815 h 1288357"/>
              <a:gd name="connsiteX15" fmla="*/ 3381010 w 7774508"/>
              <a:gd name="connsiteY15" fmla="*/ 275825 h 1288357"/>
              <a:gd name="connsiteX16" fmla="*/ 2090894 w 7774508"/>
              <a:gd name="connsiteY16" fmla="*/ 275825 h 1288357"/>
              <a:gd name="connsiteX17" fmla="*/ 1847107 w 7774508"/>
              <a:gd name="connsiteY17" fmla="*/ 501815 h 1288357"/>
              <a:gd name="connsiteX18" fmla="*/ 1847107 w 7774508"/>
              <a:gd name="connsiteY18" fmla="*/ 786537 h 1288357"/>
              <a:gd name="connsiteX19" fmla="*/ 2090894 w 7774508"/>
              <a:gd name="connsiteY19" fmla="*/ 1012534 h 1288357"/>
              <a:gd name="connsiteX20" fmla="*/ 2334688 w 7774508"/>
              <a:gd name="connsiteY20" fmla="*/ 786537 h 1288357"/>
              <a:gd name="connsiteX21" fmla="*/ 2334688 w 7774508"/>
              <a:gd name="connsiteY21" fmla="*/ 501815 h 1288357"/>
              <a:gd name="connsiteX22" fmla="*/ 2090894 w 7774508"/>
              <a:gd name="connsiteY22" fmla="*/ 275825 h 1288357"/>
              <a:gd name="connsiteX23" fmla="*/ 4092790 w 7774508"/>
              <a:gd name="connsiteY23" fmla="*/ 21359 h 1288357"/>
              <a:gd name="connsiteX24" fmla="*/ 4594611 w 7774508"/>
              <a:gd name="connsiteY24" fmla="*/ 21359 h 1288357"/>
              <a:gd name="connsiteX25" fmla="*/ 5197858 w 7774508"/>
              <a:gd name="connsiteY25" fmla="*/ 567658 h 1288357"/>
              <a:gd name="connsiteX26" fmla="*/ 5197858 w 7774508"/>
              <a:gd name="connsiteY26" fmla="*/ 720696 h 1288357"/>
              <a:gd name="connsiteX27" fmla="*/ 4594611 w 7774508"/>
              <a:gd name="connsiteY27" fmla="*/ 1267002 h 1288357"/>
              <a:gd name="connsiteX28" fmla="*/ 4092790 w 7774508"/>
              <a:gd name="connsiteY28" fmla="*/ 1267002 h 1288357"/>
              <a:gd name="connsiteX29" fmla="*/ 5094618 w 7774508"/>
              <a:gd name="connsiteY29" fmla="*/ 21356 h 1288357"/>
              <a:gd name="connsiteX30" fmla="*/ 5477210 w 7774508"/>
              <a:gd name="connsiteY30" fmla="*/ 21356 h 1288357"/>
              <a:gd name="connsiteX31" fmla="*/ 5717446 w 7774508"/>
              <a:gd name="connsiteY31" fmla="*/ 412839 h 1288357"/>
              <a:gd name="connsiteX32" fmla="*/ 5955898 w 7774508"/>
              <a:gd name="connsiteY32" fmla="*/ 21356 h 1288357"/>
              <a:gd name="connsiteX33" fmla="*/ 6322472 w 7774508"/>
              <a:gd name="connsiteY33" fmla="*/ 21356 h 1288357"/>
              <a:gd name="connsiteX34" fmla="*/ 5868700 w 7774508"/>
              <a:gd name="connsiteY34" fmla="*/ 718915 h 1288357"/>
              <a:gd name="connsiteX35" fmla="*/ 5868700 w 7774508"/>
              <a:gd name="connsiteY35" fmla="*/ 1267000 h 1288357"/>
              <a:gd name="connsiteX36" fmla="*/ 5548390 w 7774508"/>
              <a:gd name="connsiteY36" fmla="*/ 1267000 h 1288357"/>
              <a:gd name="connsiteX37" fmla="*/ 5548390 w 7774508"/>
              <a:gd name="connsiteY37" fmla="*/ 718915 h 1288357"/>
              <a:gd name="connsiteX38" fmla="*/ 6356277 w 7774508"/>
              <a:gd name="connsiteY38" fmla="*/ 21355 h 1288357"/>
              <a:gd name="connsiteX39" fmla="*/ 6694384 w 7774508"/>
              <a:gd name="connsiteY39" fmla="*/ 21355 h 1288357"/>
              <a:gd name="connsiteX40" fmla="*/ 6694384 w 7774508"/>
              <a:gd name="connsiteY40" fmla="*/ 332766 h 1288357"/>
              <a:gd name="connsiteX41" fmla="*/ 6477285 w 7774508"/>
              <a:gd name="connsiteY41" fmla="*/ 624602 h 1288357"/>
              <a:gd name="connsiteX42" fmla="*/ 6404326 w 7774508"/>
              <a:gd name="connsiteY42" fmla="*/ 624602 h 1288357"/>
              <a:gd name="connsiteX43" fmla="*/ 6500417 w 7774508"/>
              <a:gd name="connsiteY43" fmla="*/ 359454 h 1288357"/>
              <a:gd name="connsiteX44" fmla="*/ 6356277 w 7774508"/>
              <a:gd name="connsiteY44" fmla="*/ 359454 h 1288357"/>
              <a:gd name="connsiteX45" fmla="*/ 0 w 7774508"/>
              <a:gd name="connsiteY45" fmla="*/ 21355 h 1288357"/>
              <a:gd name="connsiteX46" fmla="*/ 496479 w 7774508"/>
              <a:gd name="connsiteY46" fmla="*/ 21355 h 1288357"/>
              <a:gd name="connsiteX47" fmla="*/ 651295 w 7774508"/>
              <a:gd name="connsiteY47" fmla="*/ 661974 h 1288357"/>
              <a:gd name="connsiteX48" fmla="*/ 688668 w 7774508"/>
              <a:gd name="connsiteY48" fmla="*/ 839922 h 1288357"/>
              <a:gd name="connsiteX49" fmla="*/ 726033 w 7774508"/>
              <a:gd name="connsiteY49" fmla="*/ 661974 h 1288357"/>
              <a:gd name="connsiteX50" fmla="*/ 880849 w 7774508"/>
              <a:gd name="connsiteY50" fmla="*/ 21355 h 1288357"/>
              <a:gd name="connsiteX51" fmla="*/ 1377328 w 7774508"/>
              <a:gd name="connsiteY51" fmla="*/ 21355 h 1288357"/>
              <a:gd name="connsiteX52" fmla="*/ 1377328 w 7774508"/>
              <a:gd name="connsiteY52" fmla="*/ 1266998 h 1288357"/>
              <a:gd name="connsiteX53" fmla="*/ 1058804 w 7774508"/>
              <a:gd name="connsiteY53" fmla="*/ 1266998 h 1288357"/>
              <a:gd name="connsiteX54" fmla="*/ 1058804 w 7774508"/>
              <a:gd name="connsiteY54" fmla="*/ 459108 h 1288357"/>
              <a:gd name="connsiteX55" fmla="*/ 1014312 w 7774508"/>
              <a:gd name="connsiteY55" fmla="*/ 644177 h 1288357"/>
              <a:gd name="connsiteX56" fmla="*/ 848819 w 7774508"/>
              <a:gd name="connsiteY56" fmla="*/ 1266998 h 1288357"/>
              <a:gd name="connsiteX57" fmla="*/ 521396 w 7774508"/>
              <a:gd name="connsiteY57" fmla="*/ 1266998 h 1288357"/>
              <a:gd name="connsiteX58" fmla="*/ 355896 w 7774508"/>
              <a:gd name="connsiteY58" fmla="*/ 644177 h 1288357"/>
              <a:gd name="connsiteX59" fmla="*/ 311412 w 7774508"/>
              <a:gd name="connsiteY59" fmla="*/ 459108 h 1288357"/>
              <a:gd name="connsiteX60" fmla="*/ 311412 w 7774508"/>
              <a:gd name="connsiteY60" fmla="*/ 1266998 h 1288357"/>
              <a:gd name="connsiteX61" fmla="*/ 0 w 7774508"/>
              <a:gd name="connsiteY61" fmla="*/ 1266998 h 1288357"/>
              <a:gd name="connsiteX62" fmla="*/ 3381010 w 7774508"/>
              <a:gd name="connsiteY62" fmla="*/ 1 h 1288357"/>
              <a:gd name="connsiteX63" fmla="*/ 3966467 w 7774508"/>
              <a:gd name="connsiteY63" fmla="*/ 532067 h 1288357"/>
              <a:gd name="connsiteX64" fmla="*/ 3966467 w 7774508"/>
              <a:gd name="connsiteY64" fmla="*/ 756285 h 1288357"/>
              <a:gd name="connsiteX65" fmla="*/ 3381010 w 7774508"/>
              <a:gd name="connsiteY65" fmla="*/ 1288351 h 1288357"/>
              <a:gd name="connsiteX66" fmla="*/ 2795560 w 7774508"/>
              <a:gd name="connsiteY66" fmla="*/ 756285 h 1288357"/>
              <a:gd name="connsiteX67" fmla="*/ 2795560 w 7774508"/>
              <a:gd name="connsiteY67" fmla="*/ 532067 h 1288357"/>
              <a:gd name="connsiteX68" fmla="*/ 3381010 w 7774508"/>
              <a:gd name="connsiteY68" fmla="*/ 1 h 1288357"/>
              <a:gd name="connsiteX69" fmla="*/ 2090894 w 7774508"/>
              <a:gd name="connsiteY69" fmla="*/ 1 h 1288357"/>
              <a:gd name="connsiteX70" fmla="*/ 2676351 w 7774508"/>
              <a:gd name="connsiteY70" fmla="*/ 532067 h 1288357"/>
              <a:gd name="connsiteX71" fmla="*/ 2676351 w 7774508"/>
              <a:gd name="connsiteY71" fmla="*/ 756285 h 1288357"/>
              <a:gd name="connsiteX72" fmla="*/ 2090894 w 7774508"/>
              <a:gd name="connsiteY72" fmla="*/ 1288351 h 1288357"/>
              <a:gd name="connsiteX73" fmla="*/ 1505444 w 7774508"/>
              <a:gd name="connsiteY73" fmla="*/ 756285 h 1288357"/>
              <a:gd name="connsiteX74" fmla="*/ 1505444 w 7774508"/>
              <a:gd name="connsiteY74" fmla="*/ 532067 h 1288357"/>
              <a:gd name="connsiteX75" fmla="*/ 2090894 w 7774508"/>
              <a:gd name="connsiteY75" fmla="*/ 1 h 1288357"/>
              <a:gd name="connsiteX76" fmla="*/ 7258454 w 7774508"/>
              <a:gd name="connsiteY76" fmla="*/ 0 h 1288357"/>
              <a:gd name="connsiteX77" fmla="*/ 7760275 w 7774508"/>
              <a:gd name="connsiteY77" fmla="*/ 391490 h 1288357"/>
              <a:gd name="connsiteX78" fmla="*/ 7760275 w 7774508"/>
              <a:gd name="connsiteY78" fmla="*/ 439539 h 1288357"/>
              <a:gd name="connsiteX79" fmla="*/ 7431067 w 7774508"/>
              <a:gd name="connsiteY79" fmla="*/ 439539 h 1288357"/>
              <a:gd name="connsiteX80" fmla="*/ 7431067 w 7774508"/>
              <a:gd name="connsiteY80" fmla="*/ 398610 h 1288357"/>
              <a:gd name="connsiteX81" fmla="*/ 7258454 w 7774508"/>
              <a:gd name="connsiteY81" fmla="*/ 277603 h 1288357"/>
              <a:gd name="connsiteX82" fmla="*/ 7085848 w 7774508"/>
              <a:gd name="connsiteY82" fmla="*/ 377257 h 1288357"/>
              <a:gd name="connsiteX83" fmla="*/ 7206848 w 7774508"/>
              <a:gd name="connsiteY83" fmla="*/ 476904 h 1288357"/>
              <a:gd name="connsiteX84" fmla="*/ 7429289 w 7774508"/>
              <a:gd name="connsiteY84" fmla="*/ 510719 h 1288357"/>
              <a:gd name="connsiteX85" fmla="*/ 7766024 w 7774508"/>
              <a:gd name="connsiteY85" fmla="*/ 786534 h 1288357"/>
              <a:gd name="connsiteX86" fmla="*/ 7774508 w 7774508"/>
              <a:gd name="connsiteY86" fmla="*/ 879071 h 1288357"/>
              <a:gd name="connsiteX87" fmla="*/ 7765691 w 7774508"/>
              <a:gd name="connsiteY87" fmla="*/ 970739 h 1288357"/>
              <a:gd name="connsiteX88" fmla="*/ 7258454 w 7774508"/>
              <a:gd name="connsiteY88" fmla="*/ 1288357 h 1288357"/>
              <a:gd name="connsiteX89" fmla="*/ 6744184 w 7774508"/>
              <a:gd name="connsiteY89" fmla="*/ 893304 h 1288357"/>
              <a:gd name="connsiteX90" fmla="*/ 6744184 w 7774508"/>
              <a:gd name="connsiteY90" fmla="*/ 838142 h 1288357"/>
              <a:gd name="connsiteX91" fmla="*/ 7073386 w 7774508"/>
              <a:gd name="connsiteY91" fmla="*/ 838142 h 1288357"/>
              <a:gd name="connsiteX92" fmla="*/ 7073386 w 7774508"/>
              <a:gd name="connsiteY92" fmla="*/ 886190 h 1288357"/>
              <a:gd name="connsiteX93" fmla="*/ 7258454 w 7774508"/>
              <a:gd name="connsiteY93" fmla="*/ 1010755 h 1288357"/>
              <a:gd name="connsiteX94" fmla="*/ 7439966 w 7774508"/>
              <a:gd name="connsiteY94" fmla="*/ 907544 h 1288357"/>
              <a:gd name="connsiteX95" fmla="*/ 7311838 w 7774508"/>
              <a:gd name="connsiteY95" fmla="*/ 804333 h 1288357"/>
              <a:gd name="connsiteX96" fmla="*/ 7087626 w 7774508"/>
              <a:gd name="connsiteY96" fmla="*/ 770518 h 1288357"/>
              <a:gd name="connsiteX97" fmla="*/ 6751297 w 7774508"/>
              <a:gd name="connsiteY97" fmla="*/ 405723 h 1288357"/>
              <a:gd name="connsiteX98" fmla="*/ 7258454 w 7774508"/>
              <a:gd name="connsiteY98" fmla="*/ 0 h 1288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774508" h="1288357">
                <a:moveTo>
                  <a:pt x="7774508" y="879070"/>
                </a:moveTo>
                <a:lnTo>
                  <a:pt x="7774508" y="879071"/>
                </a:lnTo>
                <a:lnTo>
                  <a:pt x="7774508" y="879071"/>
                </a:lnTo>
                <a:close/>
                <a:moveTo>
                  <a:pt x="4430897" y="300733"/>
                </a:moveTo>
                <a:lnTo>
                  <a:pt x="4430897" y="987622"/>
                </a:lnTo>
                <a:lnTo>
                  <a:pt x="4594611" y="987622"/>
                </a:lnTo>
                <a:cubicBezTo>
                  <a:pt x="4769003" y="987622"/>
                  <a:pt x="4856195" y="898644"/>
                  <a:pt x="4856195" y="726031"/>
                </a:cubicBezTo>
                <a:lnTo>
                  <a:pt x="4856195" y="562323"/>
                </a:lnTo>
                <a:cubicBezTo>
                  <a:pt x="4856195" y="387932"/>
                  <a:pt x="4769003" y="300733"/>
                  <a:pt x="4594611" y="300733"/>
                </a:cubicBezTo>
                <a:close/>
                <a:moveTo>
                  <a:pt x="3381010" y="275825"/>
                </a:moveTo>
                <a:cubicBezTo>
                  <a:pt x="3229757" y="275825"/>
                  <a:pt x="3137223" y="361239"/>
                  <a:pt x="3137223" y="501815"/>
                </a:cubicBezTo>
                <a:lnTo>
                  <a:pt x="3137223" y="786537"/>
                </a:lnTo>
                <a:cubicBezTo>
                  <a:pt x="3137223" y="925335"/>
                  <a:pt x="3229757" y="1012534"/>
                  <a:pt x="3381010" y="1012534"/>
                </a:cubicBezTo>
                <a:cubicBezTo>
                  <a:pt x="3532264" y="1012534"/>
                  <a:pt x="3624804" y="925335"/>
                  <a:pt x="3624804" y="786537"/>
                </a:cubicBezTo>
                <a:lnTo>
                  <a:pt x="3624804" y="501815"/>
                </a:lnTo>
                <a:cubicBezTo>
                  <a:pt x="3624804" y="361239"/>
                  <a:pt x="3532270" y="275825"/>
                  <a:pt x="3381010" y="275825"/>
                </a:cubicBezTo>
                <a:close/>
                <a:moveTo>
                  <a:pt x="2090894" y="275825"/>
                </a:moveTo>
                <a:cubicBezTo>
                  <a:pt x="1939641" y="275825"/>
                  <a:pt x="1847107" y="361239"/>
                  <a:pt x="1847107" y="501815"/>
                </a:cubicBezTo>
                <a:lnTo>
                  <a:pt x="1847107" y="786537"/>
                </a:lnTo>
                <a:cubicBezTo>
                  <a:pt x="1847107" y="925335"/>
                  <a:pt x="1939641" y="1012534"/>
                  <a:pt x="2090894" y="1012534"/>
                </a:cubicBezTo>
                <a:cubicBezTo>
                  <a:pt x="2242147" y="1012534"/>
                  <a:pt x="2334688" y="925335"/>
                  <a:pt x="2334688" y="786537"/>
                </a:cubicBezTo>
                <a:lnTo>
                  <a:pt x="2334688" y="501815"/>
                </a:lnTo>
                <a:cubicBezTo>
                  <a:pt x="2334688" y="361239"/>
                  <a:pt x="2242154" y="275825"/>
                  <a:pt x="2090894" y="275825"/>
                </a:cubicBezTo>
                <a:close/>
                <a:moveTo>
                  <a:pt x="4092790" y="21359"/>
                </a:moveTo>
                <a:lnTo>
                  <a:pt x="4594611" y="21359"/>
                </a:lnTo>
                <a:cubicBezTo>
                  <a:pt x="4977203" y="21359"/>
                  <a:pt x="5197858" y="222439"/>
                  <a:pt x="5197858" y="567658"/>
                </a:cubicBezTo>
                <a:lnTo>
                  <a:pt x="5197858" y="720696"/>
                </a:lnTo>
                <a:cubicBezTo>
                  <a:pt x="5197858" y="1065916"/>
                  <a:pt x="4977203" y="1267002"/>
                  <a:pt x="4594611" y="1267002"/>
                </a:cubicBezTo>
                <a:lnTo>
                  <a:pt x="4092790" y="1267002"/>
                </a:lnTo>
                <a:close/>
                <a:moveTo>
                  <a:pt x="5094618" y="21356"/>
                </a:moveTo>
                <a:lnTo>
                  <a:pt x="5477210" y="21356"/>
                </a:lnTo>
                <a:lnTo>
                  <a:pt x="5717446" y="412839"/>
                </a:lnTo>
                <a:lnTo>
                  <a:pt x="5955898" y="21356"/>
                </a:lnTo>
                <a:lnTo>
                  <a:pt x="6322472" y="21356"/>
                </a:lnTo>
                <a:lnTo>
                  <a:pt x="5868700" y="718915"/>
                </a:lnTo>
                <a:lnTo>
                  <a:pt x="5868700" y="1267000"/>
                </a:lnTo>
                <a:lnTo>
                  <a:pt x="5548390" y="1267000"/>
                </a:lnTo>
                <a:lnTo>
                  <a:pt x="5548390" y="718915"/>
                </a:lnTo>
                <a:close/>
                <a:moveTo>
                  <a:pt x="6356277" y="21355"/>
                </a:moveTo>
                <a:lnTo>
                  <a:pt x="6694384" y="21355"/>
                </a:lnTo>
                <a:lnTo>
                  <a:pt x="6694384" y="332766"/>
                </a:lnTo>
                <a:lnTo>
                  <a:pt x="6477285" y="624602"/>
                </a:lnTo>
                <a:lnTo>
                  <a:pt x="6404326" y="624602"/>
                </a:lnTo>
                <a:lnTo>
                  <a:pt x="6500417" y="359454"/>
                </a:lnTo>
                <a:lnTo>
                  <a:pt x="6356277" y="359454"/>
                </a:lnTo>
                <a:close/>
                <a:moveTo>
                  <a:pt x="0" y="21355"/>
                </a:moveTo>
                <a:lnTo>
                  <a:pt x="496479" y="21355"/>
                </a:lnTo>
                <a:lnTo>
                  <a:pt x="651295" y="661974"/>
                </a:lnTo>
                <a:lnTo>
                  <a:pt x="688668" y="839922"/>
                </a:lnTo>
                <a:lnTo>
                  <a:pt x="726033" y="661974"/>
                </a:lnTo>
                <a:lnTo>
                  <a:pt x="880849" y="21355"/>
                </a:lnTo>
                <a:lnTo>
                  <a:pt x="1377328" y="21355"/>
                </a:lnTo>
                <a:lnTo>
                  <a:pt x="1377328" y="1266998"/>
                </a:lnTo>
                <a:lnTo>
                  <a:pt x="1058804" y="1266998"/>
                </a:lnTo>
                <a:lnTo>
                  <a:pt x="1058804" y="459108"/>
                </a:lnTo>
                <a:lnTo>
                  <a:pt x="1014312" y="644177"/>
                </a:lnTo>
                <a:lnTo>
                  <a:pt x="848819" y="1266998"/>
                </a:lnTo>
                <a:lnTo>
                  <a:pt x="521396" y="1266998"/>
                </a:lnTo>
                <a:lnTo>
                  <a:pt x="355896" y="644177"/>
                </a:lnTo>
                <a:lnTo>
                  <a:pt x="311412" y="459108"/>
                </a:lnTo>
                <a:lnTo>
                  <a:pt x="311412" y="1266998"/>
                </a:lnTo>
                <a:lnTo>
                  <a:pt x="0" y="1266998"/>
                </a:lnTo>
                <a:close/>
                <a:moveTo>
                  <a:pt x="3381010" y="1"/>
                </a:moveTo>
                <a:cubicBezTo>
                  <a:pt x="3749368" y="1"/>
                  <a:pt x="3966467" y="197524"/>
                  <a:pt x="3966467" y="532067"/>
                </a:cubicBezTo>
                <a:lnTo>
                  <a:pt x="3966467" y="756285"/>
                </a:lnTo>
                <a:cubicBezTo>
                  <a:pt x="3966467" y="1089050"/>
                  <a:pt x="3747590" y="1288351"/>
                  <a:pt x="3381010" y="1288351"/>
                </a:cubicBezTo>
                <a:cubicBezTo>
                  <a:pt x="3012659" y="1288351"/>
                  <a:pt x="2795560" y="1090828"/>
                  <a:pt x="2795560" y="756285"/>
                </a:cubicBezTo>
                <a:lnTo>
                  <a:pt x="2795560" y="532067"/>
                </a:lnTo>
                <a:cubicBezTo>
                  <a:pt x="2795560" y="199302"/>
                  <a:pt x="3014437" y="1"/>
                  <a:pt x="3381010" y="1"/>
                </a:cubicBezTo>
                <a:close/>
                <a:moveTo>
                  <a:pt x="2090894" y="1"/>
                </a:moveTo>
                <a:cubicBezTo>
                  <a:pt x="2459252" y="1"/>
                  <a:pt x="2676351" y="197524"/>
                  <a:pt x="2676351" y="532067"/>
                </a:cubicBezTo>
                <a:lnTo>
                  <a:pt x="2676351" y="756285"/>
                </a:lnTo>
                <a:cubicBezTo>
                  <a:pt x="2676351" y="1089050"/>
                  <a:pt x="2457474" y="1288351"/>
                  <a:pt x="2090894" y="1288351"/>
                </a:cubicBezTo>
                <a:cubicBezTo>
                  <a:pt x="1722543" y="1288351"/>
                  <a:pt x="1505444" y="1090828"/>
                  <a:pt x="1505444" y="756285"/>
                </a:cubicBezTo>
                <a:lnTo>
                  <a:pt x="1505444" y="532067"/>
                </a:lnTo>
                <a:cubicBezTo>
                  <a:pt x="1505444" y="199302"/>
                  <a:pt x="1724321" y="1"/>
                  <a:pt x="2090894" y="1"/>
                </a:cubicBezTo>
                <a:close/>
                <a:moveTo>
                  <a:pt x="7258454" y="0"/>
                </a:moveTo>
                <a:cubicBezTo>
                  <a:pt x="7573428" y="0"/>
                  <a:pt x="7760275" y="145918"/>
                  <a:pt x="7760275" y="391490"/>
                </a:cubicBezTo>
                <a:lnTo>
                  <a:pt x="7760275" y="439539"/>
                </a:lnTo>
                <a:lnTo>
                  <a:pt x="7431067" y="439539"/>
                </a:lnTo>
                <a:lnTo>
                  <a:pt x="7431067" y="398610"/>
                </a:lnTo>
                <a:cubicBezTo>
                  <a:pt x="7431067" y="313189"/>
                  <a:pt x="7379462" y="277603"/>
                  <a:pt x="7258454" y="277603"/>
                </a:cubicBezTo>
                <a:cubicBezTo>
                  <a:pt x="7144567" y="277603"/>
                  <a:pt x="7085848" y="311411"/>
                  <a:pt x="7085848" y="377257"/>
                </a:cubicBezTo>
                <a:cubicBezTo>
                  <a:pt x="7085848" y="450215"/>
                  <a:pt x="7135675" y="466227"/>
                  <a:pt x="7206848" y="476904"/>
                </a:cubicBezTo>
                <a:lnTo>
                  <a:pt x="7429289" y="510719"/>
                </a:lnTo>
                <a:cubicBezTo>
                  <a:pt x="7564754" y="530960"/>
                  <a:pt x="7727463" y="590711"/>
                  <a:pt x="7766024" y="786534"/>
                </a:cubicBezTo>
                <a:lnTo>
                  <a:pt x="7774508" y="879071"/>
                </a:lnTo>
                <a:lnTo>
                  <a:pt x="7765691" y="970739"/>
                </a:lnTo>
                <a:cubicBezTo>
                  <a:pt x="7724794" y="1172549"/>
                  <a:pt x="7543399" y="1288357"/>
                  <a:pt x="7258454" y="1288357"/>
                </a:cubicBezTo>
                <a:cubicBezTo>
                  <a:pt x="6934588" y="1288357"/>
                  <a:pt x="6744184" y="1140654"/>
                  <a:pt x="6744184" y="893304"/>
                </a:cubicBezTo>
                <a:lnTo>
                  <a:pt x="6744184" y="838142"/>
                </a:lnTo>
                <a:lnTo>
                  <a:pt x="7073386" y="838142"/>
                </a:lnTo>
                <a:lnTo>
                  <a:pt x="7073386" y="886190"/>
                </a:lnTo>
                <a:cubicBezTo>
                  <a:pt x="7073386" y="973383"/>
                  <a:pt x="7128555" y="1010755"/>
                  <a:pt x="7258454" y="1010755"/>
                </a:cubicBezTo>
                <a:cubicBezTo>
                  <a:pt x="7377683" y="1010755"/>
                  <a:pt x="7439966" y="975161"/>
                  <a:pt x="7439966" y="907544"/>
                </a:cubicBezTo>
                <a:cubicBezTo>
                  <a:pt x="7439966" y="831022"/>
                  <a:pt x="7388360" y="815010"/>
                  <a:pt x="7311838" y="804333"/>
                </a:cubicBezTo>
                <a:lnTo>
                  <a:pt x="7087626" y="770518"/>
                </a:lnTo>
                <a:cubicBezTo>
                  <a:pt x="6941708" y="749171"/>
                  <a:pt x="6751297" y="674427"/>
                  <a:pt x="6751297" y="405723"/>
                </a:cubicBezTo>
                <a:cubicBezTo>
                  <a:pt x="6751297" y="149481"/>
                  <a:pt x="6938144" y="0"/>
                  <a:pt x="7258454" y="0"/>
                </a:cubicBezTo>
                <a:close/>
              </a:path>
            </a:pathLst>
          </a:custGeom>
          <a:solidFill>
            <a:schemeClr val="bg1"/>
          </a:solidFill>
          <a:ln w="0" cap="flat">
            <a:noFill/>
            <a:prstDash val="solid"/>
            <a:miter/>
          </a:ln>
        </p:spPr>
        <p:txBody>
          <a:bodyPr rtlCol="0" anchor="ctr"/>
          <a:lstStyle/>
          <a:p>
            <a:endParaRPr lang="en-US" dirty="0">
              <a:solidFill>
                <a:schemeClr val="tx1"/>
              </a:solidFill>
            </a:endParaRPr>
          </a:p>
        </p:txBody>
      </p:sp>
      <p:sp>
        <p:nvSpPr>
          <p:cNvPr id="14" name="TextBox 13">
            <a:extLst>
              <a:ext uri="{FF2B5EF4-FFF2-40B4-BE49-F238E27FC236}">
                <a16:creationId xmlns:a16="http://schemas.microsoft.com/office/drawing/2014/main" id="{3FDF193F-9447-647A-44ED-315958B2C0C1}"/>
              </a:ext>
            </a:extLst>
          </p:cNvPr>
          <p:cNvSpPr txBox="1"/>
          <p:nvPr userDrawn="1"/>
        </p:nvSpPr>
        <p:spPr>
          <a:xfrm>
            <a:off x="8919713" y="5305245"/>
            <a:ext cx="2389517" cy="534838"/>
          </a:xfrm>
          <a:prstGeom prst="rect">
            <a:avLst/>
          </a:prstGeom>
          <a:noFill/>
        </p:spPr>
        <p:txBody>
          <a:bodyPr wrap="square" rtlCol="0" anchor="ctr" anchorCtr="0">
            <a:noAutofit/>
          </a:bodyPr>
          <a:lstStyle/>
          <a:p>
            <a:pPr algn="ctr"/>
            <a:endParaRPr lang="en-US" sz="1700" dirty="0">
              <a:solidFill>
                <a:schemeClr val="tx2"/>
              </a:solidFill>
            </a:endParaRPr>
          </a:p>
        </p:txBody>
      </p:sp>
      <p:sp>
        <p:nvSpPr>
          <p:cNvPr id="16" name="Text Placeholder 15">
            <a:extLst>
              <a:ext uri="{FF2B5EF4-FFF2-40B4-BE49-F238E27FC236}">
                <a16:creationId xmlns:a16="http://schemas.microsoft.com/office/drawing/2014/main" id="{D0B79CB2-109E-DF0E-D6BF-6D533FF0C520}"/>
              </a:ext>
            </a:extLst>
          </p:cNvPr>
          <p:cNvSpPr>
            <a:spLocks noGrp="1"/>
          </p:cNvSpPr>
          <p:nvPr>
            <p:ph type="body" sz="quarter" idx="103" hasCustomPrompt="1"/>
          </p:nvPr>
        </p:nvSpPr>
        <p:spPr>
          <a:xfrm>
            <a:off x="8918089" y="6293224"/>
            <a:ext cx="2778610" cy="301214"/>
          </a:xfrm>
          <a:prstGeom prst="rect">
            <a:avLst/>
          </a:prstGeom>
        </p:spPr>
        <p:txBody>
          <a:bodyPr lIns="0" tIns="0" rIns="0" bIns="0" anchor="b" anchorCtr="0"/>
          <a:lstStyle>
            <a:lvl1pPr marL="0" indent="0" algn="r">
              <a:buFontTx/>
              <a:buNone/>
              <a:defRPr sz="2000">
                <a:solidFill>
                  <a:schemeClr val="bg1"/>
                </a:solidFill>
                <a:latin typeface="+mn-lt"/>
              </a:defRPr>
            </a:lvl1pPr>
          </a:lstStyle>
          <a:p>
            <a:pPr lvl="0"/>
            <a:r>
              <a:rPr lang="en-US" dirty="0"/>
              <a:t>Date</a:t>
            </a:r>
          </a:p>
        </p:txBody>
      </p:sp>
      <p:sp>
        <p:nvSpPr>
          <p:cNvPr id="12" name="TextBox 11">
            <a:extLst>
              <a:ext uri="{FF2B5EF4-FFF2-40B4-BE49-F238E27FC236}">
                <a16:creationId xmlns:a16="http://schemas.microsoft.com/office/drawing/2014/main" id="{F667E7A4-8DB2-2A0E-C0E4-179F62E46A93}"/>
              </a:ext>
            </a:extLst>
          </p:cNvPr>
          <p:cNvSpPr txBox="1"/>
          <p:nvPr userDrawn="1"/>
        </p:nvSpPr>
        <p:spPr>
          <a:xfrm>
            <a:off x="8358996" y="4856672"/>
            <a:ext cx="3337704" cy="819503"/>
          </a:xfrm>
          <a:prstGeom prst="rect">
            <a:avLst/>
          </a:prstGeom>
          <a:noFill/>
        </p:spPr>
        <p:txBody>
          <a:bodyPr wrap="square" rtlCol="0" anchor="ctr" anchorCtr="0">
            <a:noAutofit/>
          </a:bodyPr>
          <a:lstStyle/>
          <a:p>
            <a:pPr algn="l"/>
            <a:r>
              <a:rPr lang="en-US" sz="1000" dirty="0">
                <a:solidFill>
                  <a:schemeClr val="bg1"/>
                </a:solidFill>
                <a:effectLst/>
                <a:latin typeface="+mn-lt"/>
                <a:ea typeface="Calibri" panose="020F0502020204030204" pitchFamily="34" charset="0"/>
              </a:rPr>
              <a:t>Please attribute information in this document to </a:t>
            </a:r>
            <a:br>
              <a:rPr lang="en-US" sz="1000" dirty="0">
                <a:solidFill>
                  <a:schemeClr val="bg1"/>
                </a:solidFill>
                <a:effectLst/>
                <a:latin typeface="+mn-lt"/>
                <a:ea typeface="Calibri" panose="020F0502020204030204" pitchFamily="34" charset="0"/>
              </a:rPr>
            </a:br>
            <a:r>
              <a:rPr lang="en-US" sz="1000" dirty="0">
                <a:solidFill>
                  <a:schemeClr val="bg1"/>
                </a:solidFill>
                <a:effectLst/>
                <a:latin typeface="+mn-lt"/>
                <a:ea typeface="Calibri" panose="020F0502020204030204" pitchFamily="34" charset="0"/>
              </a:rPr>
              <a:t>Moody’s Analytics, which is a division within Moody’s that is separate from Moody’s Ratings. Accordingly, the viewpoints expressed herein do not reflect those of Moody’s Ratings.</a:t>
            </a:r>
            <a:endParaRPr lang="en-US" sz="1000" dirty="0">
              <a:solidFill>
                <a:schemeClr val="bg1"/>
              </a:solidFill>
              <a:latin typeface="+mn-lt"/>
            </a:endParaRPr>
          </a:p>
        </p:txBody>
      </p:sp>
    </p:spTree>
    <p:extLst>
      <p:ext uri="{BB962C8B-B14F-4D97-AF65-F5344CB8AC3E}">
        <p14:creationId xmlns:p14="http://schemas.microsoft.com/office/powerpoint/2010/main" val="2983991392"/>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Back Cover 1">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1EEAED-6518-D31F-3554-6E3C5EAEE9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bwMode="hidden">
          <a:xfrm>
            <a:off x="6957" y="0"/>
            <a:ext cx="12188952" cy="6858000"/>
          </a:xfrm>
          <a:prstGeom prst="rect">
            <a:avLst/>
          </a:prstGeom>
        </p:spPr>
      </p:pic>
      <p:sp>
        <p:nvSpPr>
          <p:cNvPr id="2" name="Title 1">
            <a:extLst>
              <a:ext uri="{FF2B5EF4-FFF2-40B4-BE49-F238E27FC236}">
                <a16:creationId xmlns:a16="http://schemas.microsoft.com/office/drawing/2014/main" id="{33F04150-992C-F011-69D3-7F4A3F6FF433}"/>
              </a:ext>
            </a:extLst>
          </p:cNvPr>
          <p:cNvSpPr>
            <a:spLocks noGrp="1"/>
          </p:cNvSpPr>
          <p:nvPr>
            <p:ph type="title"/>
          </p:nvPr>
        </p:nvSpPr>
        <p:spPr>
          <a:xfrm>
            <a:off x="539751" y="4567237"/>
            <a:ext cx="5441950" cy="1165225"/>
          </a:xfrm>
          <a:prstGeom prst="rect">
            <a:avLst/>
          </a:prstGeom>
        </p:spPr>
        <p:txBody>
          <a:bodyPr anchor="b"/>
          <a:lstStyle>
            <a:lvl1pPr>
              <a:defRPr>
                <a:solidFill>
                  <a:schemeClr val="tx1"/>
                </a:solidFill>
              </a:defRPr>
            </a:lvl1pPr>
          </a:lstStyle>
          <a:p>
            <a:r>
              <a:rPr lang="en-US"/>
              <a:t>Click to edit Master title style</a:t>
            </a:r>
            <a:endParaRPr lang="en-US" dirty="0"/>
          </a:p>
        </p:txBody>
      </p:sp>
      <p:sp>
        <p:nvSpPr>
          <p:cNvPr id="5" name="Text Placeholder 9">
            <a:extLst>
              <a:ext uri="{FF2B5EF4-FFF2-40B4-BE49-F238E27FC236}">
                <a16:creationId xmlns:a16="http://schemas.microsoft.com/office/drawing/2014/main" id="{5FB2903F-88A1-83A6-3840-2C6F40ADA372}"/>
              </a:ext>
            </a:extLst>
          </p:cNvPr>
          <p:cNvSpPr>
            <a:spLocks noGrp="1"/>
          </p:cNvSpPr>
          <p:nvPr>
            <p:ph type="body" sz="quarter" idx="15" hasCustomPrompt="1"/>
          </p:nvPr>
        </p:nvSpPr>
        <p:spPr>
          <a:xfrm>
            <a:off x="10417175" y="6308725"/>
            <a:ext cx="1227138" cy="282575"/>
          </a:xfrm>
        </p:spPr>
        <p:txBody>
          <a:bodyPr anchor="b">
            <a:noAutofit/>
          </a:bodyPr>
          <a:lstStyle>
            <a:lvl1pPr marL="4763" indent="0" algn="r">
              <a:buFont typeface="Arial" panose="020B0604020202020204" pitchFamily="34" charset="0"/>
              <a:buNone/>
              <a:tabLst/>
              <a:defRPr sz="1000">
                <a:solidFill>
                  <a:schemeClr val="tx1"/>
                </a:solidFill>
              </a:defRPr>
            </a:lvl1pPr>
            <a:lvl2pPr marL="4763" indent="0" algn="r">
              <a:buNone/>
              <a:tabLst/>
              <a:defRPr sz="1000">
                <a:solidFill>
                  <a:schemeClr val="tx1"/>
                </a:solidFill>
              </a:defRPr>
            </a:lvl2pPr>
            <a:lvl3pPr marL="4763" indent="0" algn="r">
              <a:buNone/>
              <a:tabLst/>
              <a:defRPr sz="1000">
                <a:solidFill>
                  <a:schemeClr val="tx1"/>
                </a:solidFill>
              </a:defRPr>
            </a:lvl3pPr>
            <a:lvl4pPr marL="4763" indent="0" algn="r">
              <a:buNone/>
              <a:tabLst/>
              <a:defRPr sz="1000">
                <a:solidFill>
                  <a:schemeClr val="tx1"/>
                </a:solidFill>
              </a:defRPr>
            </a:lvl4pPr>
            <a:lvl5pPr marL="4763" indent="0" algn="r">
              <a:buNone/>
              <a:tabLst/>
              <a:defRPr sz="1000">
                <a:solidFill>
                  <a:schemeClr val="tx1"/>
                </a:solidFill>
              </a:defRPr>
            </a:lvl5pPr>
            <a:lvl6pPr marL="4763" indent="0" algn="r">
              <a:buNone/>
              <a:tabLst/>
              <a:defRPr sz="1000">
                <a:solidFill>
                  <a:schemeClr val="tx1"/>
                </a:solidFill>
              </a:defRPr>
            </a:lvl6pPr>
            <a:lvl7pPr marL="4763" indent="0" algn="r">
              <a:buNone/>
              <a:tabLst/>
              <a:defRPr sz="1000">
                <a:solidFill>
                  <a:schemeClr val="tx1"/>
                </a:solidFill>
              </a:defRPr>
            </a:lvl7pPr>
            <a:lvl8pPr marL="4763" indent="0" algn="r">
              <a:buNone/>
              <a:tabLst/>
              <a:defRPr sz="1000">
                <a:solidFill>
                  <a:schemeClr val="tx1"/>
                </a:solidFill>
              </a:defRPr>
            </a:lvl8pPr>
            <a:lvl9pPr marL="4763" indent="0" algn="r">
              <a:buNone/>
              <a:tabLst/>
              <a:defRPr sz="1000">
                <a:solidFill>
                  <a:schemeClr val="tx1"/>
                </a:solidFill>
              </a:defRPr>
            </a:lvl9pPr>
          </a:lstStyle>
          <a:p>
            <a:pPr lvl="0"/>
            <a:r>
              <a:rPr lang="en-US" dirty="0"/>
              <a:t>BX Number</a:t>
            </a:r>
          </a:p>
        </p:txBody>
      </p:sp>
      <p:sp>
        <p:nvSpPr>
          <p:cNvPr id="6" name="Freeform 5">
            <a:extLst>
              <a:ext uri="{FF2B5EF4-FFF2-40B4-BE49-F238E27FC236}">
                <a16:creationId xmlns:a16="http://schemas.microsoft.com/office/drawing/2014/main" id="{C7F3FFE2-5563-0A05-1D46-1E3B18F97229}"/>
              </a:ext>
            </a:extLst>
          </p:cNvPr>
          <p:cNvSpPr/>
          <p:nvPr userDrawn="1"/>
        </p:nvSpPr>
        <p:spPr bwMode="black">
          <a:xfrm>
            <a:off x="539750" y="545106"/>
            <a:ext cx="2635250" cy="436702"/>
          </a:xfrm>
          <a:custGeom>
            <a:avLst/>
            <a:gdLst>
              <a:gd name="connsiteX0" fmla="*/ 7774508 w 7774508"/>
              <a:gd name="connsiteY0" fmla="*/ 879070 h 1288357"/>
              <a:gd name="connsiteX1" fmla="*/ 7774508 w 7774508"/>
              <a:gd name="connsiteY1" fmla="*/ 879071 h 1288357"/>
              <a:gd name="connsiteX2" fmla="*/ 7774508 w 7774508"/>
              <a:gd name="connsiteY2" fmla="*/ 879071 h 1288357"/>
              <a:gd name="connsiteX3" fmla="*/ 4430897 w 7774508"/>
              <a:gd name="connsiteY3" fmla="*/ 300733 h 1288357"/>
              <a:gd name="connsiteX4" fmla="*/ 4430897 w 7774508"/>
              <a:gd name="connsiteY4" fmla="*/ 987622 h 1288357"/>
              <a:gd name="connsiteX5" fmla="*/ 4594611 w 7774508"/>
              <a:gd name="connsiteY5" fmla="*/ 987622 h 1288357"/>
              <a:gd name="connsiteX6" fmla="*/ 4856195 w 7774508"/>
              <a:gd name="connsiteY6" fmla="*/ 726031 h 1288357"/>
              <a:gd name="connsiteX7" fmla="*/ 4856195 w 7774508"/>
              <a:gd name="connsiteY7" fmla="*/ 562323 h 1288357"/>
              <a:gd name="connsiteX8" fmla="*/ 4594611 w 7774508"/>
              <a:gd name="connsiteY8" fmla="*/ 300733 h 1288357"/>
              <a:gd name="connsiteX9" fmla="*/ 3381010 w 7774508"/>
              <a:gd name="connsiteY9" fmla="*/ 275825 h 1288357"/>
              <a:gd name="connsiteX10" fmla="*/ 3137223 w 7774508"/>
              <a:gd name="connsiteY10" fmla="*/ 501815 h 1288357"/>
              <a:gd name="connsiteX11" fmla="*/ 3137223 w 7774508"/>
              <a:gd name="connsiteY11" fmla="*/ 786537 h 1288357"/>
              <a:gd name="connsiteX12" fmla="*/ 3381010 w 7774508"/>
              <a:gd name="connsiteY12" fmla="*/ 1012534 h 1288357"/>
              <a:gd name="connsiteX13" fmla="*/ 3624804 w 7774508"/>
              <a:gd name="connsiteY13" fmla="*/ 786537 h 1288357"/>
              <a:gd name="connsiteX14" fmla="*/ 3624804 w 7774508"/>
              <a:gd name="connsiteY14" fmla="*/ 501815 h 1288357"/>
              <a:gd name="connsiteX15" fmla="*/ 3381010 w 7774508"/>
              <a:gd name="connsiteY15" fmla="*/ 275825 h 1288357"/>
              <a:gd name="connsiteX16" fmla="*/ 2090894 w 7774508"/>
              <a:gd name="connsiteY16" fmla="*/ 275825 h 1288357"/>
              <a:gd name="connsiteX17" fmla="*/ 1847107 w 7774508"/>
              <a:gd name="connsiteY17" fmla="*/ 501815 h 1288357"/>
              <a:gd name="connsiteX18" fmla="*/ 1847107 w 7774508"/>
              <a:gd name="connsiteY18" fmla="*/ 786537 h 1288357"/>
              <a:gd name="connsiteX19" fmla="*/ 2090894 w 7774508"/>
              <a:gd name="connsiteY19" fmla="*/ 1012534 h 1288357"/>
              <a:gd name="connsiteX20" fmla="*/ 2334688 w 7774508"/>
              <a:gd name="connsiteY20" fmla="*/ 786537 h 1288357"/>
              <a:gd name="connsiteX21" fmla="*/ 2334688 w 7774508"/>
              <a:gd name="connsiteY21" fmla="*/ 501815 h 1288357"/>
              <a:gd name="connsiteX22" fmla="*/ 2090894 w 7774508"/>
              <a:gd name="connsiteY22" fmla="*/ 275825 h 1288357"/>
              <a:gd name="connsiteX23" fmla="*/ 4092790 w 7774508"/>
              <a:gd name="connsiteY23" fmla="*/ 21359 h 1288357"/>
              <a:gd name="connsiteX24" fmla="*/ 4594611 w 7774508"/>
              <a:gd name="connsiteY24" fmla="*/ 21359 h 1288357"/>
              <a:gd name="connsiteX25" fmla="*/ 5197858 w 7774508"/>
              <a:gd name="connsiteY25" fmla="*/ 567658 h 1288357"/>
              <a:gd name="connsiteX26" fmla="*/ 5197858 w 7774508"/>
              <a:gd name="connsiteY26" fmla="*/ 720696 h 1288357"/>
              <a:gd name="connsiteX27" fmla="*/ 4594611 w 7774508"/>
              <a:gd name="connsiteY27" fmla="*/ 1267002 h 1288357"/>
              <a:gd name="connsiteX28" fmla="*/ 4092790 w 7774508"/>
              <a:gd name="connsiteY28" fmla="*/ 1267002 h 1288357"/>
              <a:gd name="connsiteX29" fmla="*/ 5094618 w 7774508"/>
              <a:gd name="connsiteY29" fmla="*/ 21356 h 1288357"/>
              <a:gd name="connsiteX30" fmla="*/ 5477210 w 7774508"/>
              <a:gd name="connsiteY30" fmla="*/ 21356 h 1288357"/>
              <a:gd name="connsiteX31" fmla="*/ 5717446 w 7774508"/>
              <a:gd name="connsiteY31" fmla="*/ 412839 h 1288357"/>
              <a:gd name="connsiteX32" fmla="*/ 5955898 w 7774508"/>
              <a:gd name="connsiteY32" fmla="*/ 21356 h 1288357"/>
              <a:gd name="connsiteX33" fmla="*/ 6322472 w 7774508"/>
              <a:gd name="connsiteY33" fmla="*/ 21356 h 1288357"/>
              <a:gd name="connsiteX34" fmla="*/ 5868700 w 7774508"/>
              <a:gd name="connsiteY34" fmla="*/ 718915 h 1288357"/>
              <a:gd name="connsiteX35" fmla="*/ 5868700 w 7774508"/>
              <a:gd name="connsiteY35" fmla="*/ 1267000 h 1288357"/>
              <a:gd name="connsiteX36" fmla="*/ 5548390 w 7774508"/>
              <a:gd name="connsiteY36" fmla="*/ 1267000 h 1288357"/>
              <a:gd name="connsiteX37" fmla="*/ 5548390 w 7774508"/>
              <a:gd name="connsiteY37" fmla="*/ 718915 h 1288357"/>
              <a:gd name="connsiteX38" fmla="*/ 6356277 w 7774508"/>
              <a:gd name="connsiteY38" fmla="*/ 21355 h 1288357"/>
              <a:gd name="connsiteX39" fmla="*/ 6694384 w 7774508"/>
              <a:gd name="connsiteY39" fmla="*/ 21355 h 1288357"/>
              <a:gd name="connsiteX40" fmla="*/ 6694384 w 7774508"/>
              <a:gd name="connsiteY40" fmla="*/ 332766 h 1288357"/>
              <a:gd name="connsiteX41" fmla="*/ 6477285 w 7774508"/>
              <a:gd name="connsiteY41" fmla="*/ 624602 h 1288357"/>
              <a:gd name="connsiteX42" fmla="*/ 6404326 w 7774508"/>
              <a:gd name="connsiteY42" fmla="*/ 624602 h 1288357"/>
              <a:gd name="connsiteX43" fmla="*/ 6500417 w 7774508"/>
              <a:gd name="connsiteY43" fmla="*/ 359454 h 1288357"/>
              <a:gd name="connsiteX44" fmla="*/ 6356277 w 7774508"/>
              <a:gd name="connsiteY44" fmla="*/ 359454 h 1288357"/>
              <a:gd name="connsiteX45" fmla="*/ 0 w 7774508"/>
              <a:gd name="connsiteY45" fmla="*/ 21355 h 1288357"/>
              <a:gd name="connsiteX46" fmla="*/ 496479 w 7774508"/>
              <a:gd name="connsiteY46" fmla="*/ 21355 h 1288357"/>
              <a:gd name="connsiteX47" fmla="*/ 651295 w 7774508"/>
              <a:gd name="connsiteY47" fmla="*/ 661974 h 1288357"/>
              <a:gd name="connsiteX48" fmla="*/ 688668 w 7774508"/>
              <a:gd name="connsiteY48" fmla="*/ 839922 h 1288357"/>
              <a:gd name="connsiteX49" fmla="*/ 726033 w 7774508"/>
              <a:gd name="connsiteY49" fmla="*/ 661974 h 1288357"/>
              <a:gd name="connsiteX50" fmla="*/ 880849 w 7774508"/>
              <a:gd name="connsiteY50" fmla="*/ 21355 h 1288357"/>
              <a:gd name="connsiteX51" fmla="*/ 1377328 w 7774508"/>
              <a:gd name="connsiteY51" fmla="*/ 21355 h 1288357"/>
              <a:gd name="connsiteX52" fmla="*/ 1377328 w 7774508"/>
              <a:gd name="connsiteY52" fmla="*/ 1266998 h 1288357"/>
              <a:gd name="connsiteX53" fmla="*/ 1058804 w 7774508"/>
              <a:gd name="connsiteY53" fmla="*/ 1266998 h 1288357"/>
              <a:gd name="connsiteX54" fmla="*/ 1058804 w 7774508"/>
              <a:gd name="connsiteY54" fmla="*/ 459108 h 1288357"/>
              <a:gd name="connsiteX55" fmla="*/ 1014312 w 7774508"/>
              <a:gd name="connsiteY55" fmla="*/ 644177 h 1288357"/>
              <a:gd name="connsiteX56" fmla="*/ 848819 w 7774508"/>
              <a:gd name="connsiteY56" fmla="*/ 1266998 h 1288357"/>
              <a:gd name="connsiteX57" fmla="*/ 521396 w 7774508"/>
              <a:gd name="connsiteY57" fmla="*/ 1266998 h 1288357"/>
              <a:gd name="connsiteX58" fmla="*/ 355896 w 7774508"/>
              <a:gd name="connsiteY58" fmla="*/ 644177 h 1288357"/>
              <a:gd name="connsiteX59" fmla="*/ 311412 w 7774508"/>
              <a:gd name="connsiteY59" fmla="*/ 459108 h 1288357"/>
              <a:gd name="connsiteX60" fmla="*/ 311412 w 7774508"/>
              <a:gd name="connsiteY60" fmla="*/ 1266998 h 1288357"/>
              <a:gd name="connsiteX61" fmla="*/ 0 w 7774508"/>
              <a:gd name="connsiteY61" fmla="*/ 1266998 h 1288357"/>
              <a:gd name="connsiteX62" fmla="*/ 3381010 w 7774508"/>
              <a:gd name="connsiteY62" fmla="*/ 1 h 1288357"/>
              <a:gd name="connsiteX63" fmla="*/ 3966467 w 7774508"/>
              <a:gd name="connsiteY63" fmla="*/ 532067 h 1288357"/>
              <a:gd name="connsiteX64" fmla="*/ 3966467 w 7774508"/>
              <a:gd name="connsiteY64" fmla="*/ 756285 h 1288357"/>
              <a:gd name="connsiteX65" fmla="*/ 3381010 w 7774508"/>
              <a:gd name="connsiteY65" fmla="*/ 1288351 h 1288357"/>
              <a:gd name="connsiteX66" fmla="*/ 2795560 w 7774508"/>
              <a:gd name="connsiteY66" fmla="*/ 756285 h 1288357"/>
              <a:gd name="connsiteX67" fmla="*/ 2795560 w 7774508"/>
              <a:gd name="connsiteY67" fmla="*/ 532067 h 1288357"/>
              <a:gd name="connsiteX68" fmla="*/ 3381010 w 7774508"/>
              <a:gd name="connsiteY68" fmla="*/ 1 h 1288357"/>
              <a:gd name="connsiteX69" fmla="*/ 2090894 w 7774508"/>
              <a:gd name="connsiteY69" fmla="*/ 1 h 1288357"/>
              <a:gd name="connsiteX70" fmla="*/ 2676351 w 7774508"/>
              <a:gd name="connsiteY70" fmla="*/ 532067 h 1288357"/>
              <a:gd name="connsiteX71" fmla="*/ 2676351 w 7774508"/>
              <a:gd name="connsiteY71" fmla="*/ 756285 h 1288357"/>
              <a:gd name="connsiteX72" fmla="*/ 2090894 w 7774508"/>
              <a:gd name="connsiteY72" fmla="*/ 1288351 h 1288357"/>
              <a:gd name="connsiteX73" fmla="*/ 1505444 w 7774508"/>
              <a:gd name="connsiteY73" fmla="*/ 756285 h 1288357"/>
              <a:gd name="connsiteX74" fmla="*/ 1505444 w 7774508"/>
              <a:gd name="connsiteY74" fmla="*/ 532067 h 1288357"/>
              <a:gd name="connsiteX75" fmla="*/ 2090894 w 7774508"/>
              <a:gd name="connsiteY75" fmla="*/ 1 h 1288357"/>
              <a:gd name="connsiteX76" fmla="*/ 7258454 w 7774508"/>
              <a:gd name="connsiteY76" fmla="*/ 0 h 1288357"/>
              <a:gd name="connsiteX77" fmla="*/ 7760275 w 7774508"/>
              <a:gd name="connsiteY77" fmla="*/ 391490 h 1288357"/>
              <a:gd name="connsiteX78" fmla="*/ 7760275 w 7774508"/>
              <a:gd name="connsiteY78" fmla="*/ 439539 h 1288357"/>
              <a:gd name="connsiteX79" fmla="*/ 7431067 w 7774508"/>
              <a:gd name="connsiteY79" fmla="*/ 439539 h 1288357"/>
              <a:gd name="connsiteX80" fmla="*/ 7431067 w 7774508"/>
              <a:gd name="connsiteY80" fmla="*/ 398610 h 1288357"/>
              <a:gd name="connsiteX81" fmla="*/ 7258454 w 7774508"/>
              <a:gd name="connsiteY81" fmla="*/ 277603 h 1288357"/>
              <a:gd name="connsiteX82" fmla="*/ 7085848 w 7774508"/>
              <a:gd name="connsiteY82" fmla="*/ 377257 h 1288357"/>
              <a:gd name="connsiteX83" fmla="*/ 7206848 w 7774508"/>
              <a:gd name="connsiteY83" fmla="*/ 476904 h 1288357"/>
              <a:gd name="connsiteX84" fmla="*/ 7429289 w 7774508"/>
              <a:gd name="connsiteY84" fmla="*/ 510719 h 1288357"/>
              <a:gd name="connsiteX85" fmla="*/ 7766024 w 7774508"/>
              <a:gd name="connsiteY85" fmla="*/ 786534 h 1288357"/>
              <a:gd name="connsiteX86" fmla="*/ 7774508 w 7774508"/>
              <a:gd name="connsiteY86" fmla="*/ 879071 h 1288357"/>
              <a:gd name="connsiteX87" fmla="*/ 7765691 w 7774508"/>
              <a:gd name="connsiteY87" fmla="*/ 970739 h 1288357"/>
              <a:gd name="connsiteX88" fmla="*/ 7258454 w 7774508"/>
              <a:gd name="connsiteY88" fmla="*/ 1288357 h 1288357"/>
              <a:gd name="connsiteX89" fmla="*/ 6744184 w 7774508"/>
              <a:gd name="connsiteY89" fmla="*/ 893304 h 1288357"/>
              <a:gd name="connsiteX90" fmla="*/ 6744184 w 7774508"/>
              <a:gd name="connsiteY90" fmla="*/ 838142 h 1288357"/>
              <a:gd name="connsiteX91" fmla="*/ 7073386 w 7774508"/>
              <a:gd name="connsiteY91" fmla="*/ 838142 h 1288357"/>
              <a:gd name="connsiteX92" fmla="*/ 7073386 w 7774508"/>
              <a:gd name="connsiteY92" fmla="*/ 886190 h 1288357"/>
              <a:gd name="connsiteX93" fmla="*/ 7258454 w 7774508"/>
              <a:gd name="connsiteY93" fmla="*/ 1010755 h 1288357"/>
              <a:gd name="connsiteX94" fmla="*/ 7439966 w 7774508"/>
              <a:gd name="connsiteY94" fmla="*/ 907544 h 1288357"/>
              <a:gd name="connsiteX95" fmla="*/ 7311838 w 7774508"/>
              <a:gd name="connsiteY95" fmla="*/ 804333 h 1288357"/>
              <a:gd name="connsiteX96" fmla="*/ 7087626 w 7774508"/>
              <a:gd name="connsiteY96" fmla="*/ 770518 h 1288357"/>
              <a:gd name="connsiteX97" fmla="*/ 6751297 w 7774508"/>
              <a:gd name="connsiteY97" fmla="*/ 405723 h 1288357"/>
              <a:gd name="connsiteX98" fmla="*/ 7258454 w 7774508"/>
              <a:gd name="connsiteY98" fmla="*/ 0 h 1288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774508" h="1288357">
                <a:moveTo>
                  <a:pt x="7774508" y="879070"/>
                </a:moveTo>
                <a:lnTo>
                  <a:pt x="7774508" y="879071"/>
                </a:lnTo>
                <a:lnTo>
                  <a:pt x="7774508" y="879071"/>
                </a:lnTo>
                <a:close/>
                <a:moveTo>
                  <a:pt x="4430897" y="300733"/>
                </a:moveTo>
                <a:lnTo>
                  <a:pt x="4430897" y="987622"/>
                </a:lnTo>
                <a:lnTo>
                  <a:pt x="4594611" y="987622"/>
                </a:lnTo>
                <a:cubicBezTo>
                  <a:pt x="4769003" y="987622"/>
                  <a:pt x="4856195" y="898644"/>
                  <a:pt x="4856195" y="726031"/>
                </a:cubicBezTo>
                <a:lnTo>
                  <a:pt x="4856195" y="562323"/>
                </a:lnTo>
                <a:cubicBezTo>
                  <a:pt x="4856195" y="387932"/>
                  <a:pt x="4769003" y="300733"/>
                  <a:pt x="4594611" y="300733"/>
                </a:cubicBezTo>
                <a:close/>
                <a:moveTo>
                  <a:pt x="3381010" y="275825"/>
                </a:moveTo>
                <a:cubicBezTo>
                  <a:pt x="3229757" y="275825"/>
                  <a:pt x="3137223" y="361239"/>
                  <a:pt x="3137223" y="501815"/>
                </a:cubicBezTo>
                <a:lnTo>
                  <a:pt x="3137223" y="786537"/>
                </a:lnTo>
                <a:cubicBezTo>
                  <a:pt x="3137223" y="925335"/>
                  <a:pt x="3229757" y="1012534"/>
                  <a:pt x="3381010" y="1012534"/>
                </a:cubicBezTo>
                <a:cubicBezTo>
                  <a:pt x="3532264" y="1012534"/>
                  <a:pt x="3624804" y="925335"/>
                  <a:pt x="3624804" y="786537"/>
                </a:cubicBezTo>
                <a:lnTo>
                  <a:pt x="3624804" y="501815"/>
                </a:lnTo>
                <a:cubicBezTo>
                  <a:pt x="3624804" y="361239"/>
                  <a:pt x="3532270" y="275825"/>
                  <a:pt x="3381010" y="275825"/>
                </a:cubicBezTo>
                <a:close/>
                <a:moveTo>
                  <a:pt x="2090894" y="275825"/>
                </a:moveTo>
                <a:cubicBezTo>
                  <a:pt x="1939641" y="275825"/>
                  <a:pt x="1847107" y="361239"/>
                  <a:pt x="1847107" y="501815"/>
                </a:cubicBezTo>
                <a:lnTo>
                  <a:pt x="1847107" y="786537"/>
                </a:lnTo>
                <a:cubicBezTo>
                  <a:pt x="1847107" y="925335"/>
                  <a:pt x="1939641" y="1012534"/>
                  <a:pt x="2090894" y="1012534"/>
                </a:cubicBezTo>
                <a:cubicBezTo>
                  <a:pt x="2242147" y="1012534"/>
                  <a:pt x="2334688" y="925335"/>
                  <a:pt x="2334688" y="786537"/>
                </a:cubicBezTo>
                <a:lnTo>
                  <a:pt x="2334688" y="501815"/>
                </a:lnTo>
                <a:cubicBezTo>
                  <a:pt x="2334688" y="361239"/>
                  <a:pt x="2242154" y="275825"/>
                  <a:pt x="2090894" y="275825"/>
                </a:cubicBezTo>
                <a:close/>
                <a:moveTo>
                  <a:pt x="4092790" y="21359"/>
                </a:moveTo>
                <a:lnTo>
                  <a:pt x="4594611" y="21359"/>
                </a:lnTo>
                <a:cubicBezTo>
                  <a:pt x="4977203" y="21359"/>
                  <a:pt x="5197858" y="222439"/>
                  <a:pt x="5197858" y="567658"/>
                </a:cubicBezTo>
                <a:lnTo>
                  <a:pt x="5197858" y="720696"/>
                </a:lnTo>
                <a:cubicBezTo>
                  <a:pt x="5197858" y="1065916"/>
                  <a:pt x="4977203" y="1267002"/>
                  <a:pt x="4594611" y="1267002"/>
                </a:cubicBezTo>
                <a:lnTo>
                  <a:pt x="4092790" y="1267002"/>
                </a:lnTo>
                <a:close/>
                <a:moveTo>
                  <a:pt x="5094618" y="21356"/>
                </a:moveTo>
                <a:lnTo>
                  <a:pt x="5477210" y="21356"/>
                </a:lnTo>
                <a:lnTo>
                  <a:pt x="5717446" y="412839"/>
                </a:lnTo>
                <a:lnTo>
                  <a:pt x="5955898" y="21356"/>
                </a:lnTo>
                <a:lnTo>
                  <a:pt x="6322472" y="21356"/>
                </a:lnTo>
                <a:lnTo>
                  <a:pt x="5868700" y="718915"/>
                </a:lnTo>
                <a:lnTo>
                  <a:pt x="5868700" y="1267000"/>
                </a:lnTo>
                <a:lnTo>
                  <a:pt x="5548390" y="1267000"/>
                </a:lnTo>
                <a:lnTo>
                  <a:pt x="5548390" y="718915"/>
                </a:lnTo>
                <a:close/>
                <a:moveTo>
                  <a:pt x="6356277" y="21355"/>
                </a:moveTo>
                <a:lnTo>
                  <a:pt x="6694384" y="21355"/>
                </a:lnTo>
                <a:lnTo>
                  <a:pt x="6694384" y="332766"/>
                </a:lnTo>
                <a:lnTo>
                  <a:pt x="6477285" y="624602"/>
                </a:lnTo>
                <a:lnTo>
                  <a:pt x="6404326" y="624602"/>
                </a:lnTo>
                <a:lnTo>
                  <a:pt x="6500417" y="359454"/>
                </a:lnTo>
                <a:lnTo>
                  <a:pt x="6356277" y="359454"/>
                </a:lnTo>
                <a:close/>
                <a:moveTo>
                  <a:pt x="0" y="21355"/>
                </a:moveTo>
                <a:lnTo>
                  <a:pt x="496479" y="21355"/>
                </a:lnTo>
                <a:lnTo>
                  <a:pt x="651295" y="661974"/>
                </a:lnTo>
                <a:lnTo>
                  <a:pt x="688668" y="839922"/>
                </a:lnTo>
                <a:lnTo>
                  <a:pt x="726033" y="661974"/>
                </a:lnTo>
                <a:lnTo>
                  <a:pt x="880849" y="21355"/>
                </a:lnTo>
                <a:lnTo>
                  <a:pt x="1377328" y="21355"/>
                </a:lnTo>
                <a:lnTo>
                  <a:pt x="1377328" y="1266998"/>
                </a:lnTo>
                <a:lnTo>
                  <a:pt x="1058804" y="1266998"/>
                </a:lnTo>
                <a:lnTo>
                  <a:pt x="1058804" y="459108"/>
                </a:lnTo>
                <a:lnTo>
                  <a:pt x="1014312" y="644177"/>
                </a:lnTo>
                <a:lnTo>
                  <a:pt x="848819" y="1266998"/>
                </a:lnTo>
                <a:lnTo>
                  <a:pt x="521396" y="1266998"/>
                </a:lnTo>
                <a:lnTo>
                  <a:pt x="355896" y="644177"/>
                </a:lnTo>
                <a:lnTo>
                  <a:pt x="311412" y="459108"/>
                </a:lnTo>
                <a:lnTo>
                  <a:pt x="311412" y="1266998"/>
                </a:lnTo>
                <a:lnTo>
                  <a:pt x="0" y="1266998"/>
                </a:lnTo>
                <a:close/>
                <a:moveTo>
                  <a:pt x="3381010" y="1"/>
                </a:moveTo>
                <a:cubicBezTo>
                  <a:pt x="3749368" y="1"/>
                  <a:pt x="3966467" y="197524"/>
                  <a:pt x="3966467" y="532067"/>
                </a:cubicBezTo>
                <a:lnTo>
                  <a:pt x="3966467" y="756285"/>
                </a:lnTo>
                <a:cubicBezTo>
                  <a:pt x="3966467" y="1089050"/>
                  <a:pt x="3747590" y="1288351"/>
                  <a:pt x="3381010" y="1288351"/>
                </a:cubicBezTo>
                <a:cubicBezTo>
                  <a:pt x="3012659" y="1288351"/>
                  <a:pt x="2795560" y="1090828"/>
                  <a:pt x="2795560" y="756285"/>
                </a:cubicBezTo>
                <a:lnTo>
                  <a:pt x="2795560" y="532067"/>
                </a:lnTo>
                <a:cubicBezTo>
                  <a:pt x="2795560" y="199302"/>
                  <a:pt x="3014437" y="1"/>
                  <a:pt x="3381010" y="1"/>
                </a:cubicBezTo>
                <a:close/>
                <a:moveTo>
                  <a:pt x="2090894" y="1"/>
                </a:moveTo>
                <a:cubicBezTo>
                  <a:pt x="2459252" y="1"/>
                  <a:pt x="2676351" y="197524"/>
                  <a:pt x="2676351" y="532067"/>
                </a:cubicBezTo>
                <a:lnTo>
                  <a:pt x="2676351" y="756285"/>
                </a:lnTo>
                <a:cubicBezTo>
                  <a:pt x="2676351" y="1089050"/>
                  <a:pt x="2457474" y="1288351"/>
                  <a:pt x="2090894" y="1288351"/>
                </a:cubicBezTo>
                <a:cubicBezTo>
                  <a:pt x="1722543" y="1288351"/>
                  <a:pt x="1505444" y="1090828"/>
                  <a:pt x="1505444" y="756285"/>
                </a:cubicBezTo>
                <a:lnTo>
                  <a:pt x="1505444" y="532067"/>
                </a:lnTo>
                <a:cubicBezTo>
                  <a:pt x="1505444" y="199302"/>
                  <a:pt x="1724321" y="1"/>
                  <a:pt x="2090894" y="1"/>
                </a:cubicBezTo>
                <a:close/>
                <a:moveTo>
                  <a:pt x="7258454" y="0"/>
                </a:moveTo>
                <a:cubicBezTo>
                  <a:pt x="7573428" y="0"/>
                  <a:pt x="7760275" y="145918"/>
                  <a:pt x="7760275" y="391490"/>
                </a:cubicBezTo>
                <a:lnTo>
                  <a:pt x="7760275" y="439539"/>
                </a:lnTo>
                <a:lnTo>
                  <a:pt x="7431067" y="439539"/>
                </a:lnTo>
                <a:lnTo>
                  <a:pt x="7431067" y="398610"/>
                </a:lnTo>
                <a:cubicBezTo>
                  <a:pt x="7431067" y="313189"/>
                  <a:pt x="7379462" y="277603"/>
                  <a:pt x="7258454" y="277603"/>
                </a:cubicBezTo>
                <a:cubicBezTo>
                  <a:pt x="7144567" y="277603"/>
                  <a:pt x="7085848" y="311411"/>
                  <a:pt x="7085848" y="377257"/>
                </a:cubicBezTo>
                <a:cubicBezTo>
                  <a:pt x="7085848" y="450215"/>
                  <a:pt x="7135675" y="466227"/>
                  <a:pt x="7206848" y="476904"/>
                </a:cubicBezTo>
                <a:lnTo>
                  <a:pt x="7429289" y="510719"/>
                </a:lnTo>
                <a:cubicBezTo>
                  <a:pt x="7564754" y="530960"/>
                  <a:pt x="7727463" y="590711"/>
                  <a:pt x="7766024" y="786534"/>
                </a:cubicBezTo>
                <a:lnTo>
                  <a:pt x="7774508" y="879071"/>
                </a:lnTo>
                <a:lnTo>
                  <a:pt x="7765691" y="970739"/>
                </a:lnTo>
                <a:cubicBezTo>
                  <a:pt x="7724794" y="1172549"/>
                  <a:pt x="7543399" y="1288357"/>
                  <a:pt x="7258454" y="1288357"/>
                </a:cubicBezTo>
                <a:cubicBezTo>
                  <a:pt x="6934588" y="1288357"/>
                  <a:pt x="6744184" y="1140654"/>
                  <a:pt x="6744184" y="893304"/>
                </a:cubicBezTo>
                <a:lnTo>
                  <a:pt x="6744184" y="838142"/>
                </a:lnTo>
                <a:lnTo>
                  <a:pt x="7073386" y="838142"/>
                </a:lnTo>
                <a:lnTo>
                  <a:pt x="7073386" y="886190"/>
                </a:lnTo>
                <a:cubicBezTo>
                  <a:pt x="7073386" y="973383"/>
                  <a:pt x="7128555" y="1010755"/>
                  <a:pt x="7258454" y="1010755"/>
                </a:cubicBezTo>
                <a:cubicBezTo>
                  <a:pt x="7377683" y="1010755"/>
                  <a:pt x="7439966" y="975161"/>
                  <a:pt x="7439966" y="907544"/>
                </a:cubicBezTo>
                <a:cubicBezTo>
                  <a:pt x="7439966" y="831022"/>
                  <a:pt x="7388360" y="815010"/>
                  <a:pt x="7311838" y="804333"/>
                </a:cubicBezTo>
                <a:lnTo>
                  <a:pt x="7087626" y="770518"/>
                </a:lnTo>
                <a:cubicBezTo>
                  <a:pt x="6941708" y="749171"/>
                  <a:pt x="6751297" y="674427"/>
                  <a:pt x="6751297" y="405723"/>
                </a:cubicBezTo>
                <a:cubicBezTo>
                  <a:pt x="6751297" y="149481"/>
                  <a:pt x="6938144" y="0"/>
                  <a:pt x="7258454" y="0"/>
                </a:cubicBezTo>
                <a:close/>
              </a:path>
            </a:pathLst>
          </a:custGeom>
          <a:solidFill>
            <a:schemeClr val="tx1"/>
          </a:solidFill>
          <a:ln w="0" cap="flat">
            <a:noFill/>
            <a:prstDash val="solid"/>
            <a:miter/>
          </a:ln>
        </p:spPr>
        <p:txBody>
          <a:bodyPr rtlCol="0" anchor="ctr"/>
          <a:lstStyle/>
          <a:p>
            <a:endParaRPr lang="en-US" dirty="0">
              <a:solidFill>
                <a:schemeClr val="tx1"/>
              </a:solidFill>
            </a:endParaRPr>
          </a:p>
        </p:txBody>
      </p:sp>
      <p:sp>
        <p:nvSpPr>
          <p:cNvPr id="8" name="TextBox 7">
            <a:extLst>
              <a:ext uri="{FF2B5EF4-FFF2-40B4-BE49-F238E27FC236}">
                <a16:creationId xmlns:a16="http://schemas.microsoft.com/office/drawing/2014/main" id="{1CEF67ED-ED2E-CDF7-1EAE-D52C36E824CD}"/>
              </a:ext>
            </a:extLst>
          </p:cNvPr>
          <p:cNvSpPr txBox="1"/>
          <p:nvPr userDrawn="1"/>
        </p:nvSpPr>
        <p:spPr>
          <a:xfrm>
            <a:off x="8391525" y="4781550"/>
            <a:ext cx="3305174" cy="894625"/>
          </a:xfrm>
          <a:prstGeom prst="rect">
            <a:avLst/>
          </a:prstGeom>
          <a:noFill/>
        </p:spPr>
        <p:txBody>
          <a:bodyPr wrap="square" rIns="0" rtlCol="0" anchor="ctr" anchorCtr="0">
            <a:noAutofit/>
          </a:bodyPr>
          <a:lstStyle/>
          <a:p>
            <a:pPr algn="l"/>
            <a:r>
              <a:rPr lang="en-US" sz="1000" dirty="0">
                <a:solidFill>
                  <a:schemeClr val="tx1"/>
                </a:solidFill>
                <a:effectLst/>
                <a:latin typeface="+mn-lt"/>
                <a:ea typeface="Calibri" panose="020F0502020204030204" pitchFamily="34" charset="0"/>
              </a:rPr>
              <a:t>Please attribute information in this document to </a:t>
            </a:r>
            <a:br>
              <a:rPr lang="en-US" sz="1000" dirty="0">
                <a:solidFill>
                  <a:schemeClr val="tx1"/>
                </a:solidFill>
                <a:effectLst/>
                <a:latin typeface="+mn-lt"/>
                <a:ea typeface="Calibri" panose="020F0502020204030204" pitchFamily="34" charset="0"/>
              </a:rPr>
            </a:br>
            <a:r>
              <a:rPr lang="en-US" sz="1000" dirty="0">
                <a:solidFill>
                  <a:schemeClr val="tx1"/>
                </a:solidFill>
                <a:effectLst/>
                <a:latin typeface="+mn-lt"/>
                <a:ea typeface="Calibri" panose="020F0502020204030204" pitchFamily="34" charset="0"/>
              </a:rPr>
              <a:t>Moody’s Analytics, which is a division within Moody’s that is separate from Moody’s Ratings. Accordingly, the viewpoints expressed herein do not reflect those of Moody’s Ratings.</a:t>
            </a:r>
            <a:endParaRPr lang="en-US" sz="1000" dirty="0">
              <a:solidFill>
                <a:schemeClr val="tx1"/>
              </a:solidFill>
              <a:latin typeface="+mn-lt"/>
            </a:endParaRPr>
          </a:p>
        </p:txBody>
      </p:sp>
    </p:spTree>
    <p:extLst>
      <p:ext uri="{BB962C8B-B14F-4D97-AF65-F5344CB8AC3E}">
        <p14:creationId xmlns:p14="http://schemas.microsoft.com/office/powerpoint/2010/main" val="1084010111"/>
      </p:ext>
    </p:extLst>
  </p:cSld>
  <p:clrMapOvr>
    <a:overrideClrMapping bg1="dk1" tx1="lt1" bg2="dk2" tx2="lt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Agenda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33748-ED34-E7AE-787B-D4DA9BB7C4F8}"/>
              </a:ext>
            </a:extLst>
          </p:cNvPr>
          <p:cNvSpPr/>
          <p:nvPr/>
        </p:nvSpPr>
        <p:spPr bwMode="hidden">
          <a:xfrm>
            <a:off x="0" y="0"/>
            <a:ext cx="4051300" cy="686117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pic>
        <p:nvPicPr>
          <p:cNvPr id="7" name="Picture 6" descr="A blue wavy lines on a black background&#10;&#10;Description automatically generated">
            <a:extLst>
              <a:ext uri="{FF2B5EF4-FFF2-40B4-BE49-F238E27FC236}">
                <a16:creationId xmlns:a16="http://schemas.microsoft.com/office/drawing/2014/main" id="{5EBDF8E2-1DEB-5593-5BDA-31554F69706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98" r="66667"/>
          <a:stretch/>
        </p:blipFill>
        <p:spPr bwMode="hidden">
          <a:xfrm>
            <a:off x="6350" y="-1"/>
            <a:ext cx="4023360" cy="6858000"/>
          </a:xfrm>
          <a:prstGeom prst="rect">
            <a:avLst/>
          </a:prstGeom>
        </p:spPr>
      </p:pic>
      <p:sp>
        <p:nvSpPr>
          <p:cNvPr id="3" name="Footer Placeholder 2">
            <a:extLst>
              <a:ext uri="{FF2B5EF4-FFF2-40B4-BE49-F238E27FC236}">
                <a16:creationId xmlns:a16="http://schemas.microsoft.com/office/drawing/2014/main" id="{0CA2D3CD-1E43-5FCD-B998-8E7207DE69E5}"/>
              </a:ext>
            </a:extLst>
          </p:cNvPr>
          <p:cNvSpPr>
            <a:spLocks noGrp="1"/>
          </p:cNvSpPr>
          <p:nvPr>
            <p:ph type="ftr" sz="quarter" idx="11"/>
          </p:nvPr>
        </p:nvSpPr>
        <p:spPr/>
        <p:txBody>
          <a:bodyPr/>
          <a:lstStyle>
            <a:lvl1pPr>
              <a:defRPr>
                <a:latin typeface="Arial" panose="020B0604020202020204" pitchFamily="34" charset="0"/>
              </a:defRPr>
            </a:lvl1pPr>
          </a:lstStyle>
          <a:p>
            <a:r>
              <a:rPr lang="en-US" dirty="0"/>
              <a:t>PowerPoint Toolkit - March 2024</a:t>
            </a:r>
          </a:p>
        </p:txBody>
      </p:sp>
      <p:sp>
        <p:nvSpPr>
          <p:cNvPr id="4" name="Slide Number Placeholder 3">
            <a:extLst>
              <a:ext uri="{FF2B5EF4-FFF2-40B4-BE49-F238E27FC236}">
                <a16:creationId xmlns:a16="http://schemas.microsoft.com/office/drawing/2014/main" id="{F9F73C99-4E9B-1728-FFD7-DFD7DC5AF7B7}"/>
              </a:ext>
            </a:extLst>
          </p:cNvPr>
          <p:cNvSpPr>
            <a:spLocks noGrp="1"/>
          </p:cNvSpPr>
          <p:nvPr>
            <p:ph type="sldNum" sz="quarter" idx="12"/>
          </p:nvPr>
        </p:nvSpPr>
        <p:spPr/>
        <p:txBody>
          <a:bodyPr/>
          <a:lstStyle>
            <a:lvl1pPr>
              <a:defRPr>
                <a:latin typeface="Arial" panose="020B0604020202020204" pitchFamily="34" charset="0"/>
              </a:defRPr>
            </a:lvl1pPr>
          </a:lstStyle>
          <a:p>
            <a:fld id="{862A5111-985B-C14D-9115-5787026182A8}" type="slidenum">
              <a:rPr lang="en-US" smtClean="0"/>
              <a:pPr/>
              <a:t>‹#›</a:t>
            </a:fld>
            <a:endParaRPr lang="en-US" dirty="0"/>
          </a:p>
        </p:txBody>
      </p:sp>
      <p:sp>
        <p:nvSpPr>
          <p:cNvPr id="9" name="Freeform 5">
            <a:extLst>
              <a:ext uri="{FF2B5EF4-FFF2-40B4-BE49-F238E27FC236}">
                <a16:creationId xmlns:a16="http://schemas.microsoft.com/office/drawing/2014/main" id="{9CD8C04C-1D78-487C-A015-9D171A470544}"/>
              </a:ext>
            </a:extLst>
          </p:cNvPr>
          <p:cNvSpPr/>
          <p:nvPr userDrawn="1"/>
        </p:nvSpPr>
        <p:spPr bwMode="black">
          <a:xfrm>
            <a:off x="554038" y="6469335"/>
            <a:ext cx="678511" cy="112440"/>
          </a:xfrm>
          <a:custGeom>
            <a:avLst/>
            <a:gdLst>
              <a:gd name="connsiteX0" fmla="*/ 7774508 w 7774508"/>
              <a:gd name="connsiteY0" fmla="*/ 879070 h 1288357"/>
              <a:gd name="connsiteX1" fmla="*/ 7774508 w 7774508"/>
              <a:gd name="connsiteY1" fmla="*/ 879071 h 1288357"/>
              <a:gd name="connsiteX2" fmla="*/ 7774508 w 7774508"/>
              <a:gd name="connsiteY2" fmla="*/ 879071 h 1288357"/>
              <a:gd name="connsiteX3" fmla="*/ 4430897 w 7774508"/>
              <a:gd name="connsiteY3" fmla="*/ 300733 h 1288357"/>
              <a:gd name="connsiteX4" fmla="*/ 4430897 w 7774508"/>
              <a:gd name="connsiteY4" fmla="*/ 987622 h 1288357"/>
              <a:gd name="connsiteX5" fmla="*/ 4594611 w 7774508"/>
              <a:gd name="connsiteY5" fmla="*/ 987622 h 1288357"/>
              <a:gd name="connsiteX6" fmla="*/ 4856195 w 7774508"/>
              <a:gd name="connsiteY6" fmla="*/ 726031 h 1288357"/>
              <a:gd name="connsiteX7" fmla="*/ 4856195 w 7774508"/>
              <a:gd name="connsiteY7" fmla="*/ 562323 h 1288357"/>
              <a:gd name="connsiteX8" fmla="*/ 4594611 w 7774508"/>
              <a:gd name="connsiteY8" fmla="*/ 300733 h 1288357"/>
              <a:gd name="connsiteX9" fmla="*/ 3381010 w 7774508"/>
              <a:gd name="connsiteY9" fmla="*/ 275825 h 1288357"/>
              <a:gd name="connsiteX10" fmla="*/ 3137223 w 7774508"/>
              <a:gd name="connsiteY10" fmla="*/ 501815 h 1288357"/>
              <a:gd name="connsiteX11" fmla="*/ 3137223 w 7774508"/>
              <a:gd name="connsiteY11" fmla="*/ 786537 h 1288357"/>
              <a:gd name="connsiteX12" fmla="*/ 3381010 w 7774508"/>
              <a:gd name="connsiteY12" fmla="*/ 1012534 h 1288357"/>
              <a:gd name="connsiteX13" fmla="*/ 3624804 w 7774508"/>
              <a:gd name="connsiteY13" fmla="*/ 786537 h 1288357"/>
              <a:gd name="connsiteX14" fmla="*/ 3624804 w 7774508"/>
              <a:gd name="connsiteY14" fmla="*/ 501815 h 1288357"/>
              <a:gd name="connsiteX15" fmla="*/ 3381010 w 7774508"/>
              <a:gd name="connsiteY15" fmla="*/ 275825 h 1288357"/>
              <a:gd name="connsiteX16" fmla="*/ 2090894 w 7774508"/>
              <a:gd name="connsiteY16" fmla="*/ 275825 h 1288357"/>
              <a:gd name="connsiteX17" fmla="*/ 1847107 w 7774508"/>
              <a:gd name="connsiteY17" fmla="*/ 501815 h 1288357"/>
              <a:gd name="connsiteX18" fmla="*/ 1847107 w 7774508"/>
              <a:gd name="connsiteY18" fmla="*/ 786537 h 1288357"/>
              <a:gd name="connsiteX19" fmla="*/ 2090894 w 7774508"/>
              <a:gd name="connsiteY19" fmla="*/ 1012534 h 1288357"/>
              <a:gd name="connsiteX20" fmla="*/ 2334688 w 7774508"/>
              <a:gd name="connsiteY20" fmla="*/ 786537 h 1288357"/>
              <a:gd name="connsiteX21" fmla="*/ 2334688 w 7774508"/>
              <a:gd name="connsiteY21" fmla="*/ 501815 h 1288357"/>
              <a:gd name="connsiteX22" fmla="*/ 2090894 w 7774508"/>
              <a:gd name="connsiteY22" fmla="*/ 275825 h 1288357"/>
              <a:gd name="connsiteX23" fmla="*/ 4092790 w 7774508"/>
              <a:gd name="connsiteY23" fmla="*/ 21359 h 1288357"/>
              <a:gd name="connsiteX24" fmla="*/ 4594611 w 7774508"/>
              <a:gd name="connsiteY24" fmla="*/ 21359 h 1288357"/>
              <a:gd name="connsiteX25" fmla="*/ 5197858 w 7774508"/>
              <a:gd name="connsiteY25" fmla="*/ 567658 h 1288357"/>
              <a:gd name="connsiteX26" fmla="*/ 5197858 w 7774508"/>
              <a:gd name="connsiteY26" fmla="*/ 720696 h 1288357"/>
              <a:gd name="connsiteX27" fmla="*/ 4594611 w 7774508"/>
              <a:gd name="connsiteY27" fmla="*/ 1267002 h 1288357"/>
              <a:gd name="connsiteX28" fmla="*/ 4092790 w 7774508"/>
              <a:gd name="connsiteY28" fmla="*/ 1267002 h 1288357"/>
              <a:gd name="connsiteX29" fmla="*/ 5094618 w 7774508"/>
              <a:gd name="connsiteY29" fmla="*/ 21356 h 1288357"/>
              <a:gd name="connsiteX30" fmla="*/ 5477210 w 7774508"/>
              <a:gd name="connsiteY30" fmla="*/ 21356 h 1288357"/>
              <a:gd name="connsiteX31" fmla="*/ 5717446 w 7774508"/>
              <a:gd name="connsiteY31" fmla="*/ 412839 h 1288357"/>
              <a:gd name="connsiteX32" fmla="*/ 5955898 w 7774508"/>
              <a:gd name="connsiteY32" fmla="*/ 21356 h 1288357"/>
              <a:gd name="connsiteX33" fmla="*/ 6322472 w 7774508"/>
              <a:gd name="connsiteY33" fmla="*/ 21356 h 1288357"/>
              <a:gd name="connsiteX34" fmla="*/ 5868700 w 7774508"/>
              <a:gd name="connsiteY34" fmla="*/ 718915 h 1288357"/>
              <a:gd name="connsiteX35" fmla="*/ 5868700 w 7774508"/>
              <a:gd name="connsiteY35" fmla="*/ 1267000 h 1288357"/>
              <a:gd name="connsiteX36" fmla="*/ 5548390 w 7774508"/>
              <a:gd name="connsiteY36" fmla="*/ 1267000 h 1288357"/>
              <a:gd name="connsiteX37" fmla="*/ 5548390 w 7774508"/>
              <a:gd name="connsiteY37" fmla="*/ 718915 h 1288357"/>
              <a:gd name="connsiteX38" fmla="*/ 6356277 w 7774508"/>
              <a:gd name="connsiteY38" fmla="*/ 21355 h 1288357"/>
              <a:gd name="connsiteX39" fmla="*/ 6694384 w 7774508"/>
              <a:gd name="connsiteY39" fmla="*/ 21355 h 1288357"/>
              <a:gd name="connsiteX40" fmla="*/ 6694384 w 7774508"/>
              <a:gd name="connsiteY40" fmla="*/ 332766 h 1288357"/>
              <a:gd name="connsiteX41" fmla="*/ 6477285 w 7774508"/>
              <a:gd name="connsiteY41" fmla="*/ 624602 h 1288357"/>
              <a:gd name="connsiteX42" fmla="*/ 6404326 w 7774508"/>
              <a:gd name="connsiteY42" fmla="*/ 624602 h 1288357"/>
              <a:gd name="connsiteX43" fmla="*/ 6500417 w 7774508"/>
              <a:gd name="connsiteY43" fmla="*/ 359454 h 1288357"/>
              <a:gd name="connsiteX44" fmla="*/ 6356277 w 7774508"/>
              <a:gd name="connsiteY44" fmla="*/ 359454 h 1288357"/>
              <a:gd name="connsiteX45" fmla="*/ 0 w 7774508"/>
              <a:gd name="connsiteY45" fmla="*/ 21355 h 1288357"/>
              <a:gd name="connsiteX46" fmla="*/ 496479 w 7774508"/>
              <a:gd name="connsiteY46" fmla="*/ 21355 h 1288357"/>
              <a:gd name="connsiteX47" fmla="*/ 651295 w 7774508"/>
              <a:gd name="connsiteY47" fmla="*/ 661974 h 1288357"/>
              <a:gd name="connsiteX48" fmla="*/ 688668 w 7774508"/>
              <a:gd name="connsiteY48" fmla="*/ 839922 h 1288357"/>
              <a:gd name="connsiteX49" fmla="*/ 726033 w 7774508"/>
              <a:gd name="connsiteY49" fmla="*/ 661974 h 1288357"/>
              <a:gd name="connsiteX50" fmla="*/ 880849 w 7774508"/>
              <a:gd name="connsiteY50" fmla="*/ 21355 h 1288357"/>
              <a:gd name="connsiteX51" fmla="*/ 1377328 w 7774508"/>
              <a:gd name="connsiteY51" fmla="*/ 21355 h 1288357"/>
              <a:gd name="connsiteX52" fmla="*/ 1377328 w 7774508"/>
              <a:gd name="connsiteY52" fmla="*/ 1266998 h 1288357"/>
              <a:gd name="connsiteX53" fmla="*/ 1058804 w 7774508"/>
              <a:gd name="connsiteY53" fmla="*/ 1266998 h 1288357"/>
              <a:gd name="connsiteX54" fmla="*/ 1058804 w 7774508"/>
              <a:gd name="connsiteY54" fmla="*/ 459108 h 1288357"/>
              <a:gd name="connsiteX55" fmla="*/ 1014312 w 7774508"/>
              <a:gd name="connsiteY55" fmla="*/ 644177 h 1288357"/>
              <a:gd name="connsiteX56" fmla="*/ 848819 w 7774508"/>
              <a:gd name="connsiteY56" fmla="*/ 1266998 h 1288357"/>
              <a:gd name="connsiteX57" fmla="*/ 521396 w 7774508"/>
              <a:gd name="connsiteY57" fmla="*/ 1266998 h 1288357"/>
              <a:gd name="connsiteX58" fmla="*/ 355896 w 7774508"/>
              <a:gd name="connsiteY58" fmla="*/ 644177 h 1288357"/>
              <a:gd name="connsiteX59" fmla="*/ 311412 w 7774508"/>
              <a:gd name="connsiteY59" fmla="*/ 459108 h 1288357"/>
              <a:gd name="connsiteX60" fmla="*/ 311412 w 7774508"/>
              <a:gd name="connsiteY60" fmla="*/ 1266998 h 1288357"/>
              <a:gd name="connsiteX61" fmla="*/ 0 w 7774508"/>
              <a:gd name="connsiteY61" fmla="*/ 1266998 h 1288357"/>
              <a:gd name="connsiteX62" fmla="*/ 3381010 w 7774508"/>
              <a:gd name="connsiteY62" fmla="*/ 1 h 1288357"/>
              <a:gd name="connsiteX63" fmla="*/ 3966467 w 7774508"/>
              <a:gd name="connsiteY63" fmla="*/ 532067 h 1288357"/>
              <a:gd name="connsiteX64" fmla="*/ 3966467 w 7774508"/>
              <a:gd name="connsiteY64" fmla="*/ 756285 h 1288357"/>
              <a:gd name="connsiteX65" fmla="*/ 3381010 w 7774508"/>
              <a:gd name="connsiteY65" fmla="*/ 1288351 h 1288357"/>
              <a:gd name="connsiteX66" fmla="*/ 2795560 w 7774508"/>
              <a:gd name="connsiteY66" fmla="*/ 756285 h 1288357"/>
              <a:gd name="connsiteX67" fmla="*/ 2795560 w 7774508"/>
              <a:gd name="connsiteY67" fmla="*/ 532067 h 1288357"/>
              <a:gd name="connsiteX68" fmla="*/ 3381010 w 7774508"/>
              <a:gd name="connsiteY68" fmla="*/ 1 h 1288357"/>
              <a:gd name="connsiteX69" fmla="*/ 2090894 w 7774508"/>
              <a:gd name="connsiteY69" fmla="*/ 1 h 1288357"/>
              <a:gd name="connsiteX70" fmla="*/ 2676351 w 7774508"/>
              <a:gd name="connsiteY70" fmla="*/ 532067 h 1288357"/>
              <a:gd name="connsiteX71" fmla="*/ 2676351 w 7774508"/>
              <a:gd name="connsiteY71" fmla="*/ 756285 h 1288357"/>
              <a:gd name="connsiteX72" fmla="*/ 2090894 w 7774508"/>
              <a:gd name="connsiteY72" fmla="*/ 1288351 h 1288357"/>
              <a:gd name="connsiteX73" fmla="*/ 1505444 w 7774508"/>
              <a:gd name="connsiteY73" fmla="*/ 756285 h 1288357"/>
              <a:gd name="connsiteX74" fmla="*/ 1505444 w 7774508"/>
              <a:gd name="connsiteY74" fmla="*/ 532067 h 1288357"/>
              <a:gd name="connsiteX75" fmla="*/ 2090894 w 7774508"/>
              <a:gd name="connsiteY75" fmla="*/ 1 h 1288357"/>
              <a:gd name="connsiteX76" fmla="*/ 7258454 w 7774508"/>
              <a:gd name="connsiteY76" fmla="*/ 0 h 1288357"/>
              <a:gd name="connsiteX77" fmla="*/ 7760275 w 7774508"/>
              <a:gd name="connsiteY77" fmla="*/ 391490 h 1288357"/>
              <a:gd name="connsiteX78" fmla="*/ 7760275 w 7774508"/>
              <a:gd name="connsiteY78" fmla="*/ 439539 h 1288357"/>
              <a:gd name="connsiteX79" fmla="*/ 7431067 w 7774508"/>
              <a:gd name="connsiteY79" fmla="*/ 439539 h 1288357"/>
              <a:gd name="connsiteX80" fmla="*/ 7431067 w 7774508"/>
              <a:gd name="connsiteY80" fmla="*/ 398610 h 1288357"/>
              <a:gd name="connsiteX81" fmla="*/ 7258454 w 7774508"/>
              <a:gd name="connsiteY81" fmla="*/ 277603 h 1288357"/>
              <a:gd name="connsiteX82" fmla="*/ 7085848 w 7774508"/>
              <a:gd name="connsiteY82" fmla="*/ 377257 h 1288357"/>
              <a:gd name="connsiteX83" fmla="*/ 7206848 w 7774508"/>
              <a:gd name="connsiteY83" fmla="*/ 476904 h 1288357"/>
              <a:gd name="connsiteX84" fmla="*/ 7429289 w 7774508"/>
              <a:gd name="connsiteY84" fmla="*/ 510719 h 1288357"/>
              <a:gd name="connsiteX85" fmla="*/ 7766024 w 7774508"/>
              <a:gd name="connsiteY85" fmla="*/ 786534 h 1288357"/>
              <a:gd name="connsiteX86" fmla="*/ 7774508 w 7774508"/>
              <a:gd name="connsiteY86" fmla="*/ 879071 h 1288357"/>
              <a:gd name="connsiteX87" fmla="*/ 7765691 w 7774508"/>
              <a:gd name="connsiteY87" fmla="*/ 970739 h 1288357"/>
              <a:gd name="connsiteX88" fmla="*/ 7258454 w 7774508"/>
              <a:gd name="connsiteY88" fmla="*/ 1288357 h 1288357"/>
              <a:gd name="connsiteX89" fmla="*/ 6744184 w 7774508"/>
              <a:gd name="connsiteY89" fmla="*/ 893304 h 1288357"/>
              <a:gd name="connsiteX90" fmla="*/ 6744184 w 7774508"/>
              <a:gd name="connsiteY90" fmla="*/ 838142 h 1288357"/>
              <a:gd name="connsiteX91" fmla="*/ 7073386 w 7774508"/>
              <a:gd name="connsiteY91" fmla="*/ 838142 h 1288357"/>
              <a:gd name="connsiteX92" fmla="*/ 7073386 w 7774508"/>
              <a:gd name="connsiteY92" fmla="*/ 886190 h 1288357"/>
              <a:gd name="connsiteX93" fmla="*/ 7258454 w 7774508"/>
              <a:gd name="connsiteY93" fmla="*/ 1010755 h 1288357"/>
              <a:gd name="connsiteX94" fmla="*/ 7439966 w 7774508"/>
              <a:gd name="connsiteY94" fmla="*/ 907544 h 1288357"/>
              <a:gd name="connsiteX95" fmla="*/ 7311838 w 7774508"/>
              <a:gd name="connsiteY95" fmla="*/ 804333 h 1288357"/>
              <a:gd name="connsiteX96" fmla="*/ 7087626 w 7774508"/>
              <a:gd name="connsiteY96" fmla="*/ 770518 h 1288357"/>
              <a:gd name="connsiteX97" fmla="*/ 6751297 w 7774508"/>
              <a:gd name="connsiteY97" fmla="*/ 405723 h 1288357"/>
              <a:gd name="connsiteX98" fmla="*/ 7258454 w 7774508"/>
              <a:gd name="connsiteY98" fmla="*/ 0 h 1288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774508" h="1288357">
                <a:moveTo>
                  <a:pt x="7774508" y="879070"/>
                </a:moveTo>
                <a:lnTo>
                  <a:pt x="7774508" y="879071"/>
                </a:lnTo>
                <a:lnTo>
                  <a:pt x="7774508" y="879071"/>
                </a:lnTo>
                <a:close/>
                <a:moveTo>
                  <a:pt x="4430897" y="300733"/>
                </a:moveTo>
                <a:lnTo>
                  <a:pt x="4430897" y="987622"/>
                </a:lnTo>
                <a:lnTo>
                  <a:pt x="4594611" y="987622"/>
                </a:lnTo>
                <a:cubicBezTo>
                  <a:pt x="4769003" y="987622"/>
                  <a:pt x="4856195" y="898644"/>
                  <a:pt x="4856195" y="726031"/>
                </a:cubicBezTo>
                <a:lnTo>
                  <a:pt x="4856195" y="562323"/>
                </a:lnTo>
                <a:cubicBezTo>
                  <a:pt x="4856195" y="387932"/>
                  <a:pt x="4769003" y="300733"/>
                  <a:pt x="4594611" y="300733"/>
                </a:cubicBezTo>
                <a:close/>
                <a:moveTo>
                  <a:pt x="3381010" y="275825"/>
                </a:moveTo>
                <a:cubicBezTo>
                  <a:pt x="3229757" y="275825"/>
                  <a:pt x="3137223" y="361239"/>
                  <a:pt x="3137223" y="501815"/>
                </a:cubicBezTo>
                <a:lnTo>
                  <a:pt x="3137223" y="786537"/>
                </a:lnTo>
                <a:cubicBezTo>
                  <a:pt x="3137223" y="925335"/>
                  <a:pt x="3229757" y="1012534"/>
                  <a:pt x="3381010" y="1012534"/>
                </a:cubicBezTo>
                <a:cubicBezTo>
                  <a:pt x="3532264" y="1012534"/>
                  <a:pt x="3624804" y="925335"/>
                  <a:pt x="3624804" y="786537"/>
                </a:cubicBezTo>
                <a:lnTo>
                  <a:pt x="3624804" y="501815"/>
                </a:lnTo>
                <a:cubicBezTo>
                  <a:pt x="3624804" y="361239"/>
                  <a:pt x="3532270" y="275825"/>
                  <a:pt x="3381010" y="275825"/>
                </a:cubicBezTo>
                <a:close/>
                <a:moveTo>
                  <a:pt x="2090894" y="275825"/>
                </a:moveTo>
                <a:cubicBezTo>
                  <a:pt x="1939641" y="275825"/>
                  <a:pt x="1847107" y="361239"/>
                  <a:pt x="1847107" y="501815"/>
                </a:cubicBezTo>
                <a:lnTo>
                  <a:pt x="1847107" y="786537"/>
                </a:lnTo>
                <a:cubicBezTo>
                  <a:pt x="1847107" y="925335"/>
                  <a:pt x="1939641" y="1012534"/>
                  <a:pt x="2090894" y="1012534"/>
                </a:cubicBezTo>
                <a:cubicBezTo>
                  <a:pt x="2242147" y="1012534"/>
                  <a:pt x="2334688" y="925335"/>
                  <a:pt x="2334688" y="786537"/>
                </a:cubicBezTo>
                <a:lnTo>
                  <a:pt x="2334688" y="501815"/>
                </a:lnTo>
                <a:cubicBezTo>
                  <a:pt x="2334688" y="361239"/>
                  <a:pt x="2242154" y="275825"/>
                  <a:pt x="2090894" y="275825"/>
                </a:cubicBezTo>
                <a:close/>
                <a:moveTo>
                  <a:pt x="4092790" y="21359"/>
                </a:moveTo>
                <a:lnTo>
                  <a:pt x="4594611" y="21359"/>
                </a:lnTo>
                <a:cubicBezTo>
                  <a:pt x="4977203" y="21359"/>
                  <a:pt x="5197858" y="222439"/>
                  <a:pt x="5197858" y="567658"/>
                </a:cubicBezTo>
                <a:lnTo>
                  <a:pt x="5197858" y="720696"/>
                </a:lnTo>
                <a:cubicBezTo>
                  <a:pt x="5197858" y="1065916"/>
                  <a:pt x="4977203" y="1267002"/>
                  <a:pt x="4594611" y="1267002"/>
                </a:cubicBezTo>
                <a:lnTo>
                  <a:pt x="4092790" y="1267002"/>
                </a:lnTo>
                <a:close/>
                <a:moveTo>
                  <a:pt x="5094618" y="21356"/>
                </a:moveTo>
                <a:lnTo>
                  <a:pt x="5477210" y="21356"/>
                </a:lnTo>
                <a:lnTo>
                  <a:pt x="5717446" y="412839"/>
                </a:lnTo>
                <a:lnTo>
                  <a:pt x="5955898" y="21356"/>
                </a:lnTo>
                <a:lnTo>
                  <a:pt x="6322472" y="21356"/>
                </a:lnTo>
                <a:lnTo>
                  <a:pt x="5868700" y="718915"/>
                </a:lnTo>
                <a:lnTo>
                  <a:pt x="5868700" y="1267000"/>
                </a:lnTo>
                <a:lnTo>
                  <a:pt x="5548390" y="1267000"/>
                </a:lnTo>
                <a:lnTo>
                  <a:pt x="5548390" y="718915"/>
                </a:lnTo>
                <a:close/>
                <a:moveTo>
                  <a:pt x="6356277" y="21355"/>
                </a:moveTo>
                <a:lnTo>
                  <a:pt x="6694384" y="21355"/>
                </a:lnTo>
                <a:lnTo>
                  <a:pt x="6694384" y="332766"/>
                </a:lnTo>
                <a:lnTo>
                  <a:pt x="6477285" y="624602"/>
                </a:lnTo>
                <a:lnTo>
                  <a:pt x="6404326" y="624602"/>
                </a:lnTo>
                <a:lnTo>
                  <a:pt x="6500417" y="359454"/>
                </a:lnTo>
                <a:lnTo>
                  <a:pt x="6356277" y="359454"/>
                </a:lnTo>
                <a:close/>
                <a:moveTo>
                  <a:pt x="0" y="21355"/>
                </a:moveTo>
                <a:lnTo>
                  <a:pt x="496479" y="21355"/>
                </a:lnTo>
                <a:lnTo>
                  <a:pt x="651295" y="661974"/>
                </a:lnTo>
                <a:lnTo>
                  <a:pt x="688668" y="839922"/>
                </a:lnTo>
                <a:lnTo>
                  <a:pt x="726033" y="661974"/>
                </a:lnTo>
                <a:lnTo>
                  <a:pt x="880849" y="21355"/>
                </a:lnTo>
                <a:lnTo>
                  <a:pt x="1377328" y="21355"/>
                </a:lnTo>
                <a:lnTo>
                  <a:pt x="1377328" y="1266998"/>
                </a:lnTo>
                <a:lnTo>
                  <a:pt x="1058804" y="1266998"/>
                </a:lnTo>
                <a:lnTo>
                  <a:pt x="1058804" y="459108"/>
                </a:lnTo>
                <a:lnTo>
                  <a:pt x="1014312" y="644177"/>
                </a:lnTo>
                <a:lnTo>
                  <a:pt x="848819" y="1266998"/>
                </a:lnTo>
                <a:lnTo>
                  <a:pt x="521396" y="1266998"/>
                </a:lnTo>
                <a:lnTo>
                  <a:pt x="355896" y="644177"/>
                </a:lnTo>
                <a:lnTo>
                  <a:pt x="311412" y="459108"/>
                </a:lnTo>
                <a:lnTo>
                  <a:pt x="311412" y="1266998"/>
                </a:lnTo>
                <a:lnTo>
                  <a:pt x="0" y="1266998"/>
                </a:lnTo>
                <a:close/>
                <a:moveTo>
                  <a:pt x="3381010" y="1"/>
                </a:moveTo>
                <a:cubicBezTo>
                  <a:pt x="3749368" y="1"/>
                  <a:pt x="3966467" y="197524"/>
                  <a:pt x="3966467" y="532067"/>
                </a:cubicBezTo>
                <a:lnTo>
                  <a:pt x="3966467" y="756285"/>
                </a:lnTo>
                <a:cubicBezTo>
                  <a:pt x="3966467" y="1089050"/>
                  <a:pt x="3747590" y="1288351"/>
                  <a:pt x="3381010" y="1288351"/>
                </a:cubicBezTo>
                <a:cubicBezTo>
                  <a:pt x="3012659" y="1288351"/>
                  <a:pt x="2795560" y="1090828"/>
                  <a:pt x="2795560" y="756285"/>
                </a:cubicBezTo>
                <a:lnTo>
                  <a:pt x="2795560" y="532067"/>
                </a:lnTo>
                <a:cubicBezTo>
                  <a:pt x="2795560" y="199302"/>
                  <a:pt x="3014437" y="1"/>
                  <a:pt x="3381010" y="1"/>
                </a:cubicBezTo>
                <a:close/>
                <a:moveTo>
                  <a:pt x="2090894" y="1"/>
                </a:moveTo>
                <a:cubicBezTo>
                  <a:pt x="2459252" y="1"/>
                  <a:pt x="2676351" y="197524"/>
                  <a:pt x="2676351" y="532067"/>
                </a:cubicBezTo>
                <a:lnTo>
                  <a:pt x="2676351" y="756285"/>
                </a:lnTo>
                <a:cubicBezTo>
                  <a:pt x="2676351" y="1089050"/>
                  <a:pt x="2457474" y="1288351"/>
                  <a:pt x="2090894" y="1288351"/>
                </a:cubicBezTo>
                <a:cubicBezTo>
                  <a:pt x="1722543" y="1288351"/>
                  <a:pt x="1505444" y="1090828"/>
                  <a:pt x="1505444" y="756285"/>
                </a:cubicBezTo>
                <a:lnTo>
                  <a:pt x="1505444" y="532067"/>
                </a:lnTo>
                <a:cubicBezTo>
                  <a:pt x="1505444" y="199302"/>
                  <a:pt x="1724321" y="1"/>
                  <a:pt x="2090894" y="1"/>
                </a:cubicBezTo>
                <a:close/>
                <a:moveTo>
                  <a:pt x="7258454" y="0"/>
                </a:moveTo>
                <a:cubicBezTo>
                  <a:pt x="7573428" y="0"/>
                  <a:pt x="7760275" y="145918"/>
                  <a:pt x="7760275" y="391490"/>
                </a:cubicBezTo>
                <a:lnTo>
                  <a:pt x="7760275" y="439539"/>
                </a:lnTo>
                <a:lnTo>
                  <a:pt x="7431067" y="439539"/>
                </a:lnTo>
                <a:lnTo>
                  <a:pt x="7431067" y="398610"/>
                </a:lnTo>
                <a:cubicBezTo>
                  <a:pt x="7431067" y="313189"/>
                  <a:pt x="7379462" y="277603"/>
                  <a:pt x="7258454" y="277603"/>
                </a:cubicBezTo>
                <a:cubicBezTo>
                  <a:pt x="7144567" y="277603"/>
                  <a:pt x="7085848" y="311411"/>
                  <a:pt x="7085848" y="377257"/>
                </a:cubicBezTo>
                <a:cubicBezTo>
                  <a:pt x="7085848" y="450215"/>
                  <a:pt x="7135675" y="466227"/>
                  <a:pt x="7206848" y="476904"/>
                </a:cubicBezTo>
                <a:lnTo>
                  <a:pt x="7429289" y="510719"/>
                </a:lnTo>
                <a:cubicBezTo>
                  <a:pt x="7564754" y="530960"/>
                  <a:pt x="7727463" y="590711"/>
                  <a:pt x="7766024" y="786534"/>
                </a:cubicBezTo>
                <a:lnTo>
                  <a:pt x="7774508" y="879071"/>
                </a:lnTo>
                <a:lnTo>
                  <a:pt x="7765691" y="970739"/>
                </a:lnTo>
                <a:cubicBezTo>
                  <a:pt x="7724794" y="1172549"/>
                  <a:pt x="7543399" y="1288357"/>
                  <a:pt x="7258454" y="1288357"/>
                </a:cubicBezTo>
                <a:cubicBezTo>
                  <a:pt x="6934588" y="1288357"/>
                  <a:pt x="6744184" y="1140654"/>
                  <a:pt x="6744184" y="893304"/>
                </a:cubicBezTo>
                <a:lnTo>
                  <a:pt x="6744184" y="838142"/>
                </a:lnTo>
                <a:lnTo>
                  <a:pt x="7073386" y="838142"/>
                </a:lnTo>
                <a:lnTo>
                  <a:pt x="7073386" y="886190"/>
                </a:lnTo>
                <a:cubicBezTo>
                  <a:pt x="7073386" y="973383"/>
                  <a:pt x="7128555" y="1010755"/>
                  <a:pt x="7258454" y="1010755"/>
                </a:cubicBezTo>
                <a:cubicBezTo>
                  <a:pt x="7377683" y="1010755"/>
                  <a:pt x="7439966" y="975161"/>
                  <a:pt x="7439966" y="907544"/>
                </a:cubicBezTo>
                <a:cubicBezTo>
                  <a:pt x="7439966" y="831022"/>
                  <a:pt x="7388360" y="815010"/>
                  <a:pt x="7311838" y="804333"/>
                </a:cubicBezTo>
                <a:lnTo>
                  <a:pt x="7087626" y="770518"/>
                </a:lnTo>
                <a:cubicBezTo>
                  <a:pt x="6941708" y="749171"/>
                  <a:pt x="6751297" y="674427"/>
                  <a:pt x="6751297" y="405723"/>
                </a:cubicBezTo>
                <a:cubicBezTo>
                  <a:pt x="6751297" y="149481"/>
                  <a:pt x="6938144" y="0"/>
                  <a:pt x="7258454" y="0"/>
                </a:cubicBezTo>
                <a:close/>
              </a:path>
            </a:pathLst>
          </a:custGeom>
          <a:solidFill>
            <a:schemeClr val="bg1"/>
          </a:solidFill>
          <a:ln w="0" cap="flat">
            <a:noFill/>
            <a:prstDash val="solid"/>
            <a:miter/>
          </a:ln>
        </p:spPr>
        <p:txBody>
          <a:bodyPr rtlCol="0" anchor="ctr"/>
          <a:lstStyle/>
          <a:p>
            <a:endParaRPr lang="en-US" dirty="0">
              <a:latin typeface="Arial" panose="020B0604020202020204" pitchFamily="34" charset="0"/>
            </a:endParaRPr>
          </a:p>
        </p:txBody>
      </p:sp>
      <p:sp>
        <p:nvSpPr>
          <p:cNvPr id="2" name="Table Placeholder 13">
            <a:extLst>
              <a:ext uri="{FF2B5EF4-FFF2-40B4-BE49-F238E27FC236}">
                <a16:creationId xmlns:a16="http://schemas.microsoft.com/office/drawing/2014/main" id="{A0797360-089A-16D7-DE4B-F780195CD85D}"/>
              </a:ext>
            </a:extLst>
          </p:cNvPr>
          <p:cNvSpPr>
            <a:spLocks noGrp="1"/>
          </p:cNvSpPr>
          <p:nvPr>
            <p:ph type="tbl" sz="quarter" idx="13"/>
          </p:nvPr>
        </p:nvSpPr>
        <p:spPr>
          <a:xfrm>
            <a:off x="4781550" y="552450"/>
            <a:ext cx="6856412" cy="5467349"/>
          </a:xfrm>
        </p:spPr>
        <p:txBody>
          <a:bodyPr/>
          <a:lstStyle>
            <a:lvl1pPr>
              <a:defRPr>
                <a:latin typeface="Arial" panose="020B0604020202020204" pitchFamily="34" charset="0"/>
              </a:defRPr>
            </a:lvl1pPr>
          </a:lstStyle>
          <a:p>
            <a:r>
              <a:rPr lang="en-US"/>
              <a:t>Click icon to add table</a:t>
            </a:r>
            <a:endParaRPr lang="en-US" dirty="0"/>
          </a:p>
        </p:txBody>
      </p:sp>
      <p:sp>
        <p:nvSpPr>
          <p:cNvPr id="6" name="Title 1">
            <a:extLst>
              <a:ext uri="{FF2B5EF4-FFF2-40B4-BE49-F238E27FC236}">
                <a16:creationId xmlns:a16="http://schemas.microsoft.com/office/drawing/2014/main" id="{A9DA804E-D6C2-07DA-96B0-1CCBFDAC97E1}"/>
              </a:ext>
            </a:extLst>
          </p:cNvPr>
          <p:cNvSpPr>
            <a:spLocks noGrp="1"/>
          </p:cNvSpPr>
          <p:nvPr>
            <p:ph type="title" hasCustomPrompt="1"/>
          </p:nvPr>
        </p:nvSpPr>
        <p:spPr>
          <a:xfrm>
            <a:off x="0" y="548640"/>
            <a:ext cx="1958975" cy="5037773"/>
          </a:xfrm>
        </p:spPr>
        <p:txBody>
          <a:bodyPr vert="vert270" anchor="ctr"/>
          <a:lstStyle>
            <a:lvl1pPr algn="r">
              <a:lnSpc>
                <a:spcPct val="100000"/>
              </a:lnSpc>
              <a:defRPr sz="9600">
                <a:solidFill>
                  <a:schemeClr val="bg1"/>
                </a:solidFill>
                <a:latin typeface="Times New Roman" panose="02020603050405020304" pitchFamily="18" charset="0"/>
              </a:defRPr>
            </a:lvl1pPr>
          </a:lstStyle>
          <a:p>
            <a:r>
              <a:rPr lang="en-US" dirty="0"/>
              <a:t>Edit title</a:t>
            </a:r>
          </a:p>
        </p:txBody>
      </p:sp>
    </p:spTree>
    <p:extLst>
      <p:ext uri="{BB962C8B-B14F-4D97-AF65-F5344CB8AC3E}">
        <p14:creationId xmlns:p14="http://schemas.microsoft.com/office/powerpoint/2010/main" val="24815374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vider 2 - Long title">
    <p:bg>
      <p:bgPr>
        <a:solidFill>
          <a:schemeClr val="bg2"/>
        </a:solidFill>
        <a:effectLst/>
      </p:bgPr>
    </p:bg>
    <p:spTree>
      <p:nvGrpSpPr>
        <p:cNvPr id="1" name=""/>
        <p:cNvGrpSpPr/>
        <p:nvPr/>
      </p:nvGrpSpPr>
      <p:grpSpPr>
        <a:xfrm>
          <a:off x="0" y="0"/>
          <a:ext cx="0" cy="0"/>
          <a:chOff x="0" y="0"/>
          <a:chExt cx="0" cy="0"/>
        </a:xfrm>
      </p:grpSpPr>
      <p:pic>
        <p:nvPicPr>
          <p:cNvPr id="6" name="Picture 5" descr="A blue wavy lines on a black background&#10;&#10;Description automatically generated">
            <a:extLst>
              <a:ext uri="{FF2B5EF4-FFF2-40B4-BE49-F238E27FC236}">
                <a16:creationId xmlns:a16="http://schemas.microsoft.com/office/drawing/2014/main" id="{836C1EA9-D1CD-4494-05CB-C8B04EE4273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bwMode="hidden">
          <a:xfrm>
            <a:off x="6350" y="-1"/>
            <a:ext cx="12179302" cy="6858000"/>
          </a:xfrm>
          <a:prstGeom prst="rect">
            <a:avLst/>
          </a:prstGeom>
        </p:spPr>
      </p:pic>
      <p:sp>
        <p:nvSpPr>
          <p:cNvPr id="10" name="Text Placeholder 9">
            <a:extLst>
              <a:ext uri="{FF2B5EF4-FFF2-40B4-BE49-F238E27FC236}">
                <a16:creationId xmlns:a16="http://schemas.microsoft.com/office/drawing/2014/main" id="{8C93360C-A88B-AFBB-E304-93661B37F38F}"/>
              </a:ext>
            </a:extLst>
          </p:cNvPr>
          <p:cNvSpPr>
            <a:spLocks noGrp="1"/>
          </p:cNvSpPr>
          <p:nvPr>
            <p:ph type="body" sz="quarter" idx="11" hasCustomPrompt="1"/>
          </p:nvPr>
        </p:nvSpPr>
        <p:spPr>
          <a:xfrm>
            <a:off x="508000" y="2417275"/>
            <a:ext cx="8310563" cy="2843245"/>
          </a:xfrm>
          <a:prstGeom prst="rect">
            <a:avLst/>
          </a:prstGeom>
        </p:spPr>
        <p:txBody>
          <a:bodyPr lIns="0" tIns="0" rIns="0" bIns="0" anchor="b" anchorCtr="0"/>
          <a:lstStyle>
            <a:lvl1pPr marL="0" indent="0">
              <a:buNone/>
              <a:defRPr sz="4800">
                <a:latin typeface="Times New Roman" panose="02020603050405020304" pitchFamily="18" charset="0"/>
              </a:defRPr>
            </a:lvl1pPr>
            <a:lvl2pPr marL="304831" indent="0">
              <a:buNone/>
              <a:defRPr/>
            </a:lvl2pPr>
            <a:lvl3pPr marL="609661" indent="0">
              <a:buNone/>
              <a:defRPr/>
            </a:lvl3pPr>
            <a:lvl4pPr marL="914492" indent="0">
              <a:buNone/>
              <a:defRPr/>
            </a:lvl4pPr>
            <a:lvl5pPr marL="1219322" indent="0">
              <a:buNone/>
              <a:defRPr/>
            </a:lvl5pPr>
          </a:lstStyle>
          <a:p>
            <a:pPr lvl="0"/>
            <a:r>
              <a:rPr lang="en-US"/>
              <a:t>Section Title</a:t>
            </a:r>
          </a:p>
        </p:txBody>
      </p:sp>
    </p:spTree>
    <p:extLst>
      <p:ext uri="{BB962C8B-B14F-4D97-AF65-F5344CB8AC3E}">
        <p14:creationId xmlns:p14="http://schemas.microsoft.com/office/powerpoint/2010/main" val="2816309070"/>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PA_Economics_Charts">
    <p:bg>
      <p:bgPr>
        <a:solidFill>
          <a:schemeClr val="bg1"/>
        </a:solidFill>
        <a:effectLst/>
      </p:bgPr>
    </p:bg>
    <p:spTree>
      <p:nvGrpSpPr>
        <p:cNvPr id="1" name=""/>
        <p:cNvGrpSpPr/>
        <p:nvPr/>
      </p:nvGrpSpPr>
      <p:grpSpPr>
        <a:xfrm>
          <a:off x="0" y="0"/>
          <a:ext cx="0" cy="0"/>
          <a:chOff x="0" y="0"/>
          <a:chExt cx="0" cy="0"/>
        </a:xfrm>
      </p:grpSpPr>
      <p:sp>
        <p:nvSpPr>
          <p:cNvPr id="12" name="Текст 25">
            <a:extLst>
              <a:ext uri="{FF2B5EF4-FFF2-40B4-BE49-F238E27FC236}">
                <a16:creationId xmlns:a16="http://schemas.microsoft.com/office/drawing/2014/main" id="{FED4BE0E-6D33-4D44-B6CD-89AC5C9FA61D}"/>
              </a:ext>
            </a:extLst>
          </p:cNvPr>
          <p:cNvSpPr>
            <a:spLocks noGrp="1"/>
          </p:cNvSpPr>
          <p:nvPr>
            <p:ph type="body" sz="quarter" idx="31" hasCustomPrompt="1"/>
          </p:nvPr>
        </p:nvSpPr>
        <p:spPr>
          <a:xfrm>
            <a:off x="517525" y="1209675"/>
            <a:ext cx="11169650" cy="530352"/>
          </a:xfrm>
          <a:prstGeom prst="rect">
            <a:avLst/>
          </a:prstGeom>
        </p:spPr>
        <p:txBody>
          <a:bodyPr lIns="0" anchor="ctr" anchorCtr="0"/>
          <a:lstStyle>
            <a:lvl1pPr marL="0" indent="0" algn="l">
              <a:buNone/>
              <a:defRPr sz="1700" b="0" i="0">
                <a:solidFill>
                  <a:schemeClr val="tx1"/>
                </a:solidFill>
                <a:latin typeface="+mn-lt"/>
                <a:ea typeface="GT America Regular" pitchFamily="2" charset="0"/>
                <a:cs typeface="GT America Regular" pitchFamily="2" charset="0"/>
              </a:defRPr>
            </a:lvl1pPr>
            <a:lvl2pPr marL="304831" indent="0">
              <a:buNone/>
              <a:defRPr sz="1200">
                <a:latin typeface="+mn-lt"/>
              </a:defRPr>
            </a:lvl2pPr>
            <a:lvl3pPr marL="609661" indent="0">
              <a:buNone/>
              <a:defRPr sz="1200">
                <a:latin typeface="+mn-lt"/>
              </a:defRPr>
            </a:lvl3pPr>
            <a:lvl4pPr marL="914492" indent="0">
              <a:buNone/>
              <a:defRPr sz="1200">
                <a:latin typeface="+mn-lt"/>
              </a:defRPr>
            </a:lvl4pPr>
            <a:lvl5pPr marL="1219322" indent="0">
              <a:buNone/>
              <a:defRPr sz="1200">
                <a:latin typeface="+mn-lt"/>
              </a:defRPr>
            </a:lvl5pPr>
          </a:lstStyle>
          <a:p>
            <a:pPr lvl="0"/>
            <a:r>
              <a:rPr lang="en-US"/>
              <a:t>Unit line goes here</a:t>
            </a:r>
            <a:endParaRPr lang="ru-RU"/>
          </a:p>
        </p:txBody>
      </p:sp>
      <p:sp>
        <p:nvSpPr>
          <p:cNvPr id="11" name="Текст 25">
            <a:extLst>
              <a:ext uri="{FF2B5EF4-FFF2-40B4-BE49-F238E27FC236}">
                <a16:creationId xmlns:a16="http://schemas.microsoft.com/office/drawing/2014/main" id="{A214921C-BB4A-4BB3-9F2D-A11D37919888}"/>
              </a:ext>
            </a:extLst>
          </p:cNvPr>
          <p:cNvSpPr>
            <a:spLocks noGrp="1"/>
          </p:cNvSpPr>
          <p:nvPr>
            <p:ph type="body" sz="quarter" idx="32" hasCustomPrompt="1"/>
          </p:nvPr>
        </p:nvSpPr>
        <p:spPr>
          <a:xfrm>
            <a:off x="516626" y="732349"/>
            <a:ext cx="11182047" cy="449473"/>
          </a:xfrm>
          <a:prstGeom prst="rect">
            <a:avLst/>
          </a:prstGeom>
        </p:spPr>
        <p:txBody>
          <a:bodyPr lIns="0" anchor="ctr" anchorCtr="0"/>
          <a:lstStyle>
            <a:lvl1pPr marL="0" indent="0" algn="l">
              <a:buNone/>
              <a:defRPr sz="2800" b="0" i="0">
                <a:solidFill>
                  <a:schemeClr val="tx2"/>
                </a:solidFill>
                <a:latin typeface="+mj-lt"/>
              </a:defRPr>
            </a:lvl1pPr>
            <a:lvl2pPr marL="304831" indent="0">
              <a:buNone/>
              <a:defRPr sz="1200">
                <a:latin typeface="+mn-lt"/>
              </a:defRPr>
            </a:lvl2pPr>
            <a:lvl3pPr marL="609661" indent="0">
              <a:buNone/>
              <a:defRPr sz="1200">
                <a:latin typeface="+mn-lt"/>
              </a:defRPr>
            </a:lvl3pPr>
            <a:lvl4pPr marL="914492" indent="0">
              <a:buNone/>
              <a:defRPr sz="1200">
                <a:latin typeface="+mn-lt"/>
              </a:defRPr>
            </a:lvl4pPr>
            <a:lvl5pPr marL="1219322" indent="0">
              <a:buNone/>
              <a:defRPr sz="1200">
                <a:latin typeface="+mn-lt"/>
              </a:defRPr>
            </a:lvl5pPr>
          </a:lstStyle>
          <a:p>
            <a:pPr lvl="0"/>
            <a:r>
              <a:rPr lang="en-US"/>
              <a:t>Title Here One Line Only, Title Case</a:t>
            </a:r>
            <a:endParaRPr lang="ru-RU"/>
          </a:p>
        </p:txBody>
      </p:sp>
    </p:spTree>
    <p:extLst>
      <p:ext uri="{BB962C8B-B14F-4D97-AF65-F5344CB8AC3E}">
        <p14:creationId xmlns:p14="http://schemas.microsoft.com/office/powerpoint/2010/main" val="25561837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theme" Target="../theme/theme4.xml"/><Relationship Id="rId4"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9.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20.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2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10" Type="http://schemas.openxmlformats.org/officeDocument/2006/relationships/theme" Target="../theme/theme8.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5" Type="http://schemas.openxmlformats.org/officeDocument/2006/relationships/theme" Target="../theme/theme9.xml"/><Relationship Id="rId4" Type="http://schemas.openxmlformats.org/officeDocument/2006/relationships/slideLayout" Target="../slideLayouts/slideLayout34.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35.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36.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37.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slideLayout" Target="../slideLayouts/slideLayout39.xml"/><Relationship Id="rId1" Type="http://schemas.openxmlformats.org/officeDocument/2006/relationships/slideLayout" Target="../slideLayouts/slideLayout38.xml"/><Relationship Id="rId5" Type="http://schemas.openxmlformats.org/officeDocument/2006/relationships/theme" Target="../theme/theme13.xml"/><Relationship Id="rId4" Type="http://schemas.openxmlformats.org/officeDocument/2006/relationships/slideLayout" Target="../slideLayouts/slideLayout41.xml"/></Relationships>
</file>

<file path=ppt/slideMasters/_rels/slideMaster14.xml.rels><?xml version="1.0" encoding="UTF-8" standalone="yes"?>
<Relationships xmlns="http://schemas.openxmlformats.org/package/2006/relationships"><Relationship Id="rId3" Type="http://schemas.openxmlformats.org/officeDocument/2006/relationships/theme" Target="../theme/theme14.xml"/><Relationship Id="rId2" Type="http://schemas.openxmlformats.org/officeDocument/2006/relationships/slideLayout" Target="../slideLayouts/slideLayout43.xml"/><Relationship Id="rId1"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8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1845416"/>
      </p:ext>
    </p:extLst>
  </p:cSld>
  <p:clrMap bg1="lt1" tx1="dk1" bg2="lt2" tx2="dk2" accent1="accent1" accent2="accent2" accent3="accent3" accent4="accent4" accent5="accent5" accent6="accent6" hlink="hlink" folHlink="folHlink"/>
  <p:sldLayoutIdLst>
    <p:sldLayoutId id="2147483812" r:id="rId1"/>
    <p:sldLayoutId id="2147483839" r:id="rId2"/>
    <p:sldLayoutId id="2147483840" r:id="rId3"/>
    <p:sldLayoutId id="2147483841" r:id="rId4"/>
    <p:sldLayoutId id="2147483843" r:id="rId5"/>
  </p:sldLayoutIdLst>
  <p:hf hdr="0" ftr="0" dt="0"/>
  <p:txStyles>
    <p:titleStyle>
      <a:lvl1pPr algn="l" defTabSz="914491" rtl="0" eaLnBrk="1" latinLnBrk="0" hangingPunct="1">
        <a:lnSpc>
          <a:spcPct val="90000"/>
        </a:lnSpc>
        <a:spcBef>
          <a:spcPct val="0"/>
        </a:spcBef>
        <a:buNone/>
        <a:defRPr sz="3600" kern="1200" baseline="0">
          <a:solidFill>
            <a:schemeClr val="tx1"/>
          </a:solidFill>
          <a:latin typeface="+mj-lt"/>
          <a:ea typeface="+mj-ea"/>
          <a:cs typeface="+mj-cs"/>
        </a:defRPr>
      </a:lvl1pPr>
    </p:titleStyle>
    <p:bodyStyle>
      <a:lvl1pPr marL="304830" indent="-304830" algn="l" defTabSz="914491" rtl="0" eaLnBrk="1" latinLnBrk="0" hangingPunct="1">
        <a:lnSpc>
          <a:spcPct val="120000"/>
        </a:lnSpc>
        <a:spcBef>
          <a:spcPts val="1200"/>
        </a:spcBef>
        <a:buClr>
          <a:srgbClr val="FFB133"/>
        </a:buClr>
        <a:buFont typeface="Arial" panose="020B0604020202020204" pitchFamily="34" charset="0"/>
        <a:buChar char="•"/>
        <a:defRPr sz="2000" b="0" i="0" kern="1200">
          <a:solidFill>
            <a:schemeClr val="tx1"/>
          </a:solidFill>
          <a:latin typeface="DA_FuturaPT Book" panose="020B0502020204020303" pitchFamily="34" charset="0"/>
          <a:ea typeface="DA_FuturaPT Book" panose="020B0502020204020303" pitchFamily="34" charset="0"/>
          <a:cs typeface="+mn-cs"/>
        </a:defRPr>
      </a:lvl1pPr>
      <a:lvl2pPr marL="609661" indent="-304830" algn="l" defTabSz="914491" rtl="0" eaLnBrk="1" latinLnBrk="0" hangingPunct="1">
        <a:lnSpc>
          <a:spcPct val="120000"/>
        </a:lnSpc>
        <a:spcBef>
          <a:spcPts val="1200"/>
        </a:spcBef>
        <a:buClr>
          <a:srgbClr val="FFB133"/>
        </a:buClr>
        <a:buFont typeface="Open Sans" panose="020B0606030504020204" pitchFamily="34" charset="0"/>
        <a:buChar char="−"/>
        <a:defRPr sz="1867" b="0" i="0" kern="1200">
          <a:solidFill>
            <a:schemeClr val="tx1"/>
          </a:solidFill>
          <a:latin typeface="DA_FuturaPT Book" panose="020B0502020204020303" pitchFamily="34" charset="0"/>
          <a:ea typeface="DA_FuturaPT Book" panose="020B0502020204020303" pitchFamily="34" charset="0"/>
          <a:cs typeface="+mn-cs"/>
        </a:defRPr>
      </a:lvl2pPr>
      <a:lvl3pPr marL="914491" indent="-304830" algn="l" defTabSz="914491" rtl="0" eaLnBrk="1" latinLnBrk="0" hangingPunct="1">
        <a:lnSpc>
          <a:spcPct val="120000"/>
        </a:lnSpc>
        <a:spcBef>
          <a:spcPts val="1200"/>
        </a:spcBef>
        <a:buClr>
          <a:srgbClr val="FFB133"/>
        </a:buClr>
        <a:buFont typeface="Arial" panose="020B0604020202020204" pitchFamily="34" charset="0"/>
        <a:buChar char="•"/>
        <a:defRPr sz="1600" b="0" i="0" kern="1200">
          <a:solidFill>
            <a:schemeClr val="tx1"/>
          </a:solidFill>
          <a:latin typeface="DA_FuturaPT Book" panose="020B0502020204020303" pitchFamily="34" charset="0"/>
          <a:ea typeface="DA_FuturaPT Book" panose="020B0502020204020303" pitchFamily="34" charset="0"/>
          <a:cs typeface="+mn-cs"/>
        </a:defRPr>
      </a:lvl3pPr>
      <a:lvl4pPr marL="1219322" indent="-304830" algn="l" defTabSz="914491" rtl="0" eaLnBrk="1" latinLnBrk="0" hangingPunct="1">
        <a:lnSpc>
          <a:spcPct val="120000"/>
        </a:lnSpc>
        <a:spcBef>
          <a:spcPts val="1200"/>
        </a:spcBef>
        <a:buClr>
          <a:srgbClr val="FFB133"/>
        </a:buClr>
        <a:buFont typeface="Open Sans" panose="020B0606030504020204" pitchFamily="34" charset="0"/>
        <a:buChar char="−"/>
        <a:defRPr sz="1467" b="0" i="0" kern="1200">
          <a:solidFill>
            <a:schemeClr val="tx1"/>
          </a:solidFill>
          <a:latin typeface="DA_FuturaPT Book" panose="020B0502020204020303" pitchFamily="34" charset="0"/>
          <a:ea typeface="DA_FuturaPT Book" panose="020B0502020204020303" pitchFamily="34" charset="0"/>
          <a:cs typeface="+mn-cs"/>
        </a:defRPr>
      </a:lvl4pPr>
      <a:lvl5pPr marL="1524152" indent="-304830" algn="l" defTabSz="914491" rtl="0" eaLnBrk="1" latinLnBrk="0" hangingPunct="1">
        <a:lnSpc>
          <a:spcPct val="120000"/>
        </a:lnSpc>
        <a:spcBef>
          <a:spcPts val="1200"/>
        </a:spcBef>
        <a:buClr>
          <a:srgbClr val="FFB133"/>
        </a:buClr>
        <a:buFont typeface="Arial" panose="020B0604020202020204" pitchFamily="34" charset="0"/>
        <a:buChar char="•"/>
        <a:tabLst>
          <a:tab pos="6326291" algn="l"/>
        </a:tabLst>
        <a:defRPr sz="1333" b="0" i="0" kern="1200">
          <a:solidFill>
            <a:schemeClr val="tx1"/>
          </a:solidFill>
          <a:latin typeface="DA_FuturaPT Book" panose="020B0502020204020303" pitchFamily="34" charset="0"/>
          <a:ea typeface="DA_FuturaPT Book" panose="020B0502020204020303" pitchFamily="34" charset="0"/>
          <a:cs typeface="+mn-cs"/>
        </a:defRPr>
      </a:lvl5pPr>
      <a:lvl6pPr marL="2514851"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97"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343"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89"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91" rtl="0" eaLnBrk="1" latinLnBrk="0" hangingPunct="1">
        <a:defRPr sz="1800" kern="1200">
          <a:solidFill>
            <a:schemeClr val="tx1"/>
          </a:solidFill>
          <a:latin typeface="+mn-lt"/>
          <a:ea typeface="+mn-ea"/>
          <a:cs typeface="+mn-cs"/>
        </a:defRPr>
      </a:lvl1pPr>
      <a:lvl2pPr marL="457246" algn="l" defTabSz="914491" rtl="0" eaLnBrk="1" latinLnBrk="0" hangingPunct="1">
        <a:defRPr sz="1800" kern="1200">
          <a:solidFill>
            <a:schemeClr val="tx1"/>
          </a:solidFill>
          <a:latin typeface="+mn-lt"/>
          <a:ea typeface="+mn-ea"/>
          <a:cs typeface="+mn-cs"/>
        </a:defRPr>
      </a:lvl2pPr>
      <a:lvl3pPr marL="914491" algn="l" defTabSz="914491" rtl="0" eaLnBrk="1" latinLnBrk="0" hangingPunct="1">
        <a:defRPr sz="1800" kern="1200">
          <a:solidFill>
            <a:schemeClr val="tx1"/>
          </a:solidFill>
          <a:latin typeface="+mn-lt"/>
          <a:ea typeface="+mn-ea"/>
          <a:cs typeface="+mn-cs"/>
        </a:defRPr>
      </a:lvl3pPr>
      <a:lvl4pPr marL="1371737" algn="l" defTabSz="914491" rtl="0" eaLnBrk="1" latinLnBrk="0" hangingPunct="1">
        <a:defRPr sz="1800" kern="1200">
          <a:solidFill>
            <a:schemeClr val="tx1"/>
          </a:solidFill>
          <a:latin typeface="+mn-lt"/>
          <a:ea typeface="+mn-ea"/>
          <a:cs typeface="+mn-cs"/>
        </a:defRPr>
      </a:lvl4pPr>
      <a:lvl5pPr marL="1828983" algn="l" defTabSz="914491" rtl="0" eaLnBrk="1" latinLnBrk="0" hangingPunct="1">
        <a:defRPr sz="1800" kern="1200">
          <a:solidFill>
            <a:schemeClr val="tx1"/>
          </a:solidFill>
          <a:latin typeface="+mn-lt"/>
          <a:ea typeface="+mn-ea"/>
          <a:cs typeface="+mn-cs"/>
        </a:defRPr>
      </a:lvl5pPr>
      <a:lvl6pPr marL="2286229" algn="l" defTabSz="914491" rtl="0" eaLnBrk="1" latinLnBrk="0" hangingPunct="1">
        <a:defRPr sz="1800" kern="1200">
          <a:solidFill>
            <a:schemeClr val="tx1"/>
          </a:solidFill>
          <a:latin typeface="+mn-lt"/>
          <a:ea typeface="+mn-ea"/>
          <a:cs typeface="+mn-cs"/>
        </a:defRPr>
      </a:lvl6pPr>
      <a:lvl7pPr marL="2743474" algn="l" defTabSz="914491" rtl="0" eaLnBrk="1" latinLnBrk="0" hangingPunct="1">
        <a:defRPr sz="1800" kern="1200">
          <a:solidFill>
            <a:schemeClr val="tx1"/>
          </a:solidFill>
          <a:latin typeface="+mn-lt"/>
          <a:ea typeface="+mn-ea"/>
          <a:cs typeface="+mn-cs"/>
        </a:defRPr>
      </a:lvl7pPr>
      <a:lvl8pPr marL="3200720" algn="l" defTabSz="914491" rtl="0" eaLnBrk="1" latinLnBrk="0" hangingPunct="1">
        <a:defRPr sz="1800" kern="1200">
          <a:solidFill>
            <a:schemeClr val="tx1"/>
          </a:solidFill>
          <a:latin typeface="+mn-lt"/>
          <a:ea typeface="+mn-ea"/>
          <a:cs typeface="+mn-cs"/>
        </a:defRPr>
      </a:lvl8pPr>
      <a:lvl9pPr marL="3657966" algn="l" defTabSz="914491"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13" userDrawn="1">
          <p15:clr>
            <a:srgbClr val="F26B43"/>
          </p15:clr>
        </p15:guide>
        <p15:guide id="2" orient="horz" pos="4034" userDrawn="1">
          <p15:clr>
            <a:srgbClr val="F26B43"/>
          </p15:clr>
        </p15:guide>
        <p15:guide id="3" pos="320" userDrawn="1">
          <p15:clr>
            <a:srgbClr val="F26B43"/>
          </p15:clr>
        </p15:guide>
        <p15:guide id="4" orient="horz" pos="984" userDrawn="1">
          <p15:clr>
            <a:srgbClr val="F26B43"/>
          </p15:clr>
        </p15:guide>
        <p15:guide id="6" orient="horz" pos="1200" userDrawn="1">
          <p15:clr>
            <a:srgbClr val="F26B43"/>
          </p15:clr>
        </p15:guide>
        <p15:guide id="9" orient="horz" pos="3552" userDrawn="1">
          <p15:clr>
            <a:srgbClr val="F26B43"/>
          </p15:clr>
        </p15:guide>
        <p15:guide id="11" orient="horz" pos="3888" userDrawn="1">
          <p15:clr>
            <a:srgbClr val="F26B43"/>
          </p15:clr>
        </p15:guide>
        <p15:guide id="50" pos="7368" userDrawn="1">
          <p15:clr>
            <a:srgbClr val="F26B43"/>
          </p15:clr>
        </p15:guide>
        <p15:guide id="51" orient="horz" pos="69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8000"/>
          </a:schemeClr>
        </a:solidFill>
        <a:effectLst/>
      </p:bgPr>
    </p:bg>
    <p:spTree>
      <p:nvGrpSpPr>
        <p:cNvPr id="1" name=""/>
        <p:cNvGrpSpPr/>
        <p:nvPr/>
      </p:nvGrpSpPr>
      <p:grpSpPr>
        <a:xfrm>
          <a:off x="0" y="0"/>
          <a:ext cx="0" cy="0"/>
          <a:chOff x="0" y="0"/>
          <a:chExt cx="0" cy="0"/>
        </a:xfrm>
      </p:grpSpPr>
      <p:sp>
        <p:nvSpPr>
          <p:cNvPr id="3" name="Текст 13">
            <a:extLst>
              <a:ext uri="{FF2B5EF4-FFF2-40B4-BE49-F238E27FC236}">
                <a16:creationId xmlns:a16="http://schemas.microsoft.com/office/drawing/2014/main" id="{AD825543-79B0-C2C9-4861-3A3CF099A886}"/>
              </a:ext>
            </a:extLst>
          </p:cNvPr>
          <p:cNvSpPr txBox="1">
            <a:spLocks/>
          </p:cNvSpPr>
          <p:nvPr userDrawn="1"/>
        </p:nvSpPr>
        <p:spPr>
          <a:xfrm>
            <a:off x="508000" y="6426932"/>
            <a:ext cx="1093496" cy="215407"/>
          </a:xfrm>
          <a:prstGeom prst="rect">
            <a:avLst/>
          </a:prstGeom>
        </p:spPr>
        <p:txBody>
          <a:bodyPr lIns="0" tIns="0" rIns="0" bIns="0" anchor="ctr"/>
          <a:lstStyle>
            <a:lvl1pPr marL="0" indent="0" algn="l" defTabSz="1371874" rtl="0" eaLnBrk="1" latinLnBrk="0" hangingPunct="1">
              <a:lnSpc>
                <a:spcPct val="120000"/>
              </a:lnSpc>
              <a:spcBef>
                <a:spcPts val="1800"/>
              </a:spcBef>
              <a:buClr>
                <a:srgbClr val="FFB133"/>
              </a:buClr>
              <a:buFont typeface="Arial" panose="020B0604020202020204" pitchFamily="34" charset="0"/>
              <a:buNone/>
              <a:defRPr sz="3001" b="0" i="0" kern="1200">
                <a:solidFill>
                  <a:schemeClr val="tx1"/>
                </a:solidFill>
                <a:latin typeface="+mj-lt"/>
                <a:ea typeface="DA_FuturaPT Book" panose="020B0502020204020303" pitchFamily="34" charset="0"/>
                <a:cs typeface="+mn-cs"/>
              </a:defRPr>
            </a:lvl1pPr>
            <a:lvl2pPr marL="914583" indent="-457291" algn="l" defTabSz="1371874" rtl="0" eaLnBrk="1" latinLnBrk="0" hangingPunct="1">
              <a:lnSpc>
                <a:spcPct val="120000"/>
              </a:lnSpc>
              <a:spcBef>
                <a:spcPts val="1800"/>
              </a:spcBef>
              <a:buClr>
                <a:srgbClr val="FFB133"/>
              </a:buClr>
              <a:buFont typeface="Open Sans" panose="020B0606030504020204" pitchFamily="34" charset="0"/>
              <a:buChar char="−"/>
              <a:defRPr sz="2801" b="0" i="0" kern="1200">
                <a:solidFill>
                  <a:schemeClr val="tx1"/>
                </a:solidFill>
                <a:latin typeface="+mj-lt"/>
                <a:ea typeface="DA_FuturaPT Book" panose="020B0502020204020303" pitchFamily="34" charset="0"/>
                <a:cs typeface="+mn-cs"/>
              </a:defRPr>
            </a:lvl2pPr>
            <a:lvl3pPr marL="1371874" indent="-457291" algn="l" defTabSz="1371874" rtl="0" eaLnBrk="1" latinLnBrk="0" hangingPunct="1">
              <a:lnSpc>
                <a:spcPct val="120000"/>
              </a:lnSpc>
              <a:spcBef>
                <a:spcPts val="1800"/>
              </a:spcBef>
              <a:buClr>
                <a:srgbClr val="FFB133"/>
              </a:buClr>
              <a:buFont typeface="Arial" panose="020B0604020202020204" pitchFamily="34" charset="0"/>
              <a:buChar char="•"/>
              <a:defRPr sz="2400" b="0" i="0" kern="1200">
                <a:solidFill>
                  <a:schemeClr val="tx1"/>
                </a:solidFill>
                <a:latin typeface="+mj-lt"/>
                <a:ea typeface="DA_FuturaPT Book" panose="020B0502020204020303" pitchFamily="34" charset="0"/>
                <a:cs typeface="+mn-cs"/>
              </a:defRPr>
            </a:lvl3pPr>
            <a:lvl4pPr marL="1829166" indent="-457291" algn="l" defTabSz="1371874" rtl="0" eaLnBrk="1" latinLnBrk="0" hangingPunct="1">
              <a:lnSpc>
                <a:spcPct val="120000"/>
              </a:lnSpc>
              <a:spcBef>
                <a:spcPts val="1800"/>
              </a:spcBef>
              <a:buClr>
                <a:srgbClr val="FFB133"/>
              </a:buClr>
              <a:buFont typeface="Open Sans" panose="020B0606030504020204" pitchFamily="34" charset="0"/>
              <a:buChar char="−"/>
              <a:defRPr sz="2200" b="0" i="0" kern="1200">
                <a:solidFill>
                  <a:schemeClr val="tx1"/>
                </a:solidFill>
                <a:latin typeface="+mj-lt"/>
                <a:ea typeface="DA_FuturaPT Book" panose="020B0502020204020303" pitchFamily="34" charset="0"/>
                <a:cs typeface="+mn-cs"/>
              </a:defRPr>
            </a:lvl4pPr>
            <a:lvl5pPr marL="15875" indent="0" algn="l" defTabSz="1371874" rtl="0" eaLnBrk="1" latinLnBrk="0" hangingPunct="1">
              <a:lnSpc>
                <a:spcPct val="120000"/>
              </a:lnSpc>
              <a:spcBef>
                <a:spcPts val="1800"/>
              </a:spcBef>
              <a:buClr>
                <a:srgbClr val="FFB133"/>
              </a:buClr>
              <a:buFont typeface="Arial" panose="020B0604020202020204" pitchFamily="34" charset="0"/>
              <a:buNone/>
              <a:tabLst>
                <a:tab pos="9490075" algn="l"/>
              </a:tabLst>
              <a:defRPr sz="1500" b="0" i="0" kern="1200">
                <a:solidFill>
                  <a:srgbClr val="444444"/>
                </a:solidFill>
                <a:latin typeface="+mj-lt"/>
                <a:ea typeface="DA_FuturaPT Book" panose="020B0502020204020303" pitchFamily="34" charset="0"/>
                <a:cs typeface="+mn-cs"/>
              </a:defRPr>
            </a:lvl5pPr>
            <a:lvl6pPr marL="3772654"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6pPr>
            <a:lvl7pPr marL="4458592"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7pPr>
            <a:lvl8pPr marL="5144529"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8pPr>
            <a:lvl9pPr marL="5830466"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9pPr>
          </a:lstStyle>
          <a:p>
            <a:pPr lvl="4"/>
            <a:r>
              <a:rPr lang="en" sz="1000" b="0" i="0" dirty="0">
                <a:solidFill>
                  <a:srgbClr val="646769"/>
                </a:solidFill>
                <a:effectLst/>
                <a:latin typeface="+mn-lt"/>
                <a:ea typeface="GT America Regular" pitchFamily="2" charset="0"/>
                <a:cs typeface="GT America Regular" pitchFamily="2" charset="0"/>
              </a:rPr>
              <a:t>Moody’s Analytics</a:t>
            </a:r>
            <a:endParaRPr lang="ru-UA" sz="1000" b="0" i="0" dirty="0">
              <a:solidFill>
                <a:srgbClr val="646769"/>
              </a:solidFill>
              <a:latin typeface="+mn-lt"/>
              <a:ea typeface="GT America Regular" pitchFamily="2" charset="0"/>
              <a:cs typeface="GT America Regular" pitchFamily="2" charset="0"/>
            </a:endParaRPr>
          </a:p>
        </p:txBody>
      </p:sp>
      <p:sp>
        <p:nvSpPr>
          <p:cNvPr id="4" name="Текст 13">
            <a:extLst>
              <a:ext uri="{FF2B5EF4-FFF2-40B4-BE49-F238E27FC236}">
                <a16:creationId xmlns:a16="http://schemas.microsoft.com/office/drawing/2014/main" id="{3DEDF061-AAE7-70A2-DBAC-70D279651605}"/>
              </a:ext>
            </a:extLst>
          </p:cNvPr>
          <p:cNvSpPr txBox="1">
            <a:spLocks/>
          </p:cNvSpPr>
          <p:nvPr userDrawn="1"/>
        </p:nvSpPr>
        <p:spPr>
          <a:xfrm>
            <a:off x="11188453" y="6424402"/>
            <a:ext cx="512565" cy="203859"/>
          </a:xfrm>
          <a:prstGeom prst="rect">
            <a:avLst/>
          </a:prstGeom>
        </p:spPr>
        <p:txBody>
          <a:bodyPr lIns="0" tIns="0" rIns="0" bIns="0" anchor="ctr"/>
          <a:lstStyle>
            <a:lvl1pPr marL="0" indent="0" algn="l" defTabSz="1371874" rtl="0" eaLnBrk="1" latinLnBrk="0" hangingPunct="1">
              <a:lnSpc>
                <a:spcPct val="120000"/>
              </a:lnSpc>
              <a:spcBef>
                <a:spcPts val="1800"/>
              </a:spcBef>
              <a:buClr>
                <a:srgbClr val="FFB133"/>
              </a:buClr>
              <a:buFont typeface="Arial" panose="020B0604020202020204" pitchFamily="34" charset="0"/>
              <a:buNone/>
              <a:defRPr sz="3001" b="0" i="0" kern="1200">
                <a:solidFill>
                  <a:schemeClr val="tx1"/>
                </a:solidFill>
                <a:latin typeface="+mj-lt"/>
                <a:ea typeface="DA_FuturaPT Book" panose="020B0502020204020303" pitchFamily="34" charset="0"/>
                <a:cs typeface="+mn-cs"/>
              </a:defRPr>
            </a:lvl1pPr>
            <a:lvl2pPr marL="914583" indent="-457291" algn="l" defTabSz="1371874" rtl="0" eaLnBrk="1" latinLnBrk="0" hangingPunct="1">
              <a:lnSpc>
                <a:spcPct val="120000"/>
              </a:lnSpc>
              <a:spcBef>
                <a:spcPts val="1800"/>
              </a:spcBef>
              <a:buClr>
                <a:srgbClr val="FFB133"/>
              </a:buClr>
              <a:buFont typeface="Open Sans" panose="020B0606030504020204" pitchFamily="34" charset="0"/>
              <a:buChar char="−"/>
              <a:defRPr sz="2801" b="0" i="0" kern="1200">
                <a:solidFill>
                  <a:schemeClr val="tx1"/>
                </a:solidFill>
                <a:latin typeface="+mj-lt"/>
                <a:ea typeface="DA_FuturaPT Book" panose="020B0502020204020303" pitchFamily="34" charset="0"/>
                <a:cs typeface="+mn-cs"/>
              </a:defRPr>
            </a:lvl2pPr>
            <a:lvl3pPr marL="1371874" indent="-457291" algn="l" defTabSz="1371874" rtl="0" eaLnBrk="1" latinLnBrk="0" hangingPunct="1">
              <a:lnSpc>
                <a:spcPct val="120000"/>
              </a:lnSpc>
              <a:spcBef>
                <a:spcPts val="1800"/>
              </a:spcBef>
              <a:buClr>
                <a:srgbClr val="FFB133"/>
              </a:buClr>
              <a:buFont typeface="Arial" panose="020B0604020202020204" pitchFamily="34" charset="0"/>
              <a:buChar char="•"/>
              <a:defRPr sz="2400" b="0" i="0" kern="1200">
                <a:solidFill>
                  <a:schemeClr val="tx1"/>
                </a:solidFill>
                <a:latin typeface="+mj-lt"/>
                <a:ea typeface="DA_FuturaPT Book" panose="020B0502020204020303" pitchFamily="34" charset="0"/>
                <a:cs typeface="+mn-cs"/>
              </a:defRPr>
            </a:lvl3pPr>
            <a:lvl4pPr marL="1829166" indent="-457291" algn="l" defTabSz="1371874" rtl="0" eaLnBrk="1" latinLnBrk="0" hangingPunct="1">
              <a:lnSpc>
                <a:spcPct val="120000"/>
              </a:lnSpc>
              <a:spcBef>
                <a:spcPts val="1800"/>
              </a:spcBef>
              <a:buClr>
                <a:srgbClr val="FFB133"/>
              </a:buClr>
              <a:buFont typeface="Open Sans" panose="020B0606030504020204" pitchFamily="34" charset="0"/>
              <a:buChar char="−"/>
              <a:defRPr sz="2200" b="0" i="0" kern="1200">
                <a:solidFill>
                  <a:schemeClr val="tx1"/>
                </a:solidFill>
                <a:latin typeface="+mj-lt"/>
                <a:ea typeface="DA_FuturaPT Book" panose="020B0502020204020303" pitchFamily="34" charset="0"/>
                <a:cs typeface="+mn-cs"/>
              </a:defRPr>
            </a:lvl4pPr>
            <a:lvl5pPr marL="15875" indent="0" algn="l" defTabSz="1371874" rtl="0" eaLnBrk="1" latinLnBrk="0" hangingPunct="1">
              <a:lnSpc>
                <a:spcPct val="120000"/>
              </a:lnSpc>
              <a:spcBef>
                <a:spcPts val="1800"/>
              </a:spcBef>
              <a:buClr>
                <a:srgbClr val="FFB133"/>
              </a:buClr>
              <a:buFont typeface="Arial" panose="020B0604020202020204" pitchFamily="34" charset="0"/>
              <a:buNone/>
              <a:tabLst>
                <a:tab pos="9490075" algn="l"/>
              </a:tabLst>
              <a:defRPr sz="1500" b="0" i="0" kern="1200">
                <a:solidFill>
                  <a:srgbClr val="444444"/>
                </a:solidFill>
                <a:latin typeface="+mj-lt"/>
                <a:ea typeface="DA_FuturaPT Book" panose="020B0502020204020303" pitchFamily="34" charset="0"/>
                <a:cs typeface="+mn-cs"/>
              </a:defRPr>
            </a:lvl5pPr>
            <a:lvl6pPr marL="3772654"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6pPr>
            <a:lvl7pPr marL="4458592"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7pPr>
            <a:lvl8pPr marL="5144529"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8pPr>
            <a:lvl9pPr marL="5830466"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9pPr>
          </a:lstStyle>
          <a:p>
            <a:pPr lvl="4" algn="r"/>
            <a:fld id="{B5690980-D924-412B-AF43-A6C31970E1EB}" type="slidenum">
              <a:rPr lang="en" sz="1000" b="0" i="0" smtClean="0">
                <a:solidFill>
                  <a:schemeClr val="bg2"/>
                </a:solidFill>
                <a:effectLst/>
                <a:latin typeface="+mn-lt"/>
                <a:ea typeface="GT America Regular" pitchFamily="2" charset="0"/>
                <a:cs typeface="GT America Regular" pitchFamily="2" charset="0"/>
              </a:rPr>
              <a:t>‹#›</a:t>
            </a:fld>
            <a:endParaRPr lang="ru-UA" sz="1000" b="0" i="0" dirty="0">
              <a:solidFill>
                <a:schemeClr val="bg2"/>
              </a:solidFill>
              <a:latin typeface="+mn-lt"/>
              <a:ea typeface="GT America Regular" pitchFamily="2" charset="0"/>
              <a:cs typeface="GT America Regular" pitchFamily="2" charset="0"/>
            </a:endParaRPr>
          </a:p>
        </p:txBody>
      </p:sp>
    </p:spTree>
    <p:extLst>
      <p:ext uri="{BB962C8B-B14F-4D97-AF65-F5344CB8AC3E}">
        <p14:creationId xmlns:p14="http://schemas.microsoft.com/office/powerpoint/2010/main" val="1216941267"/>
      </p:ext>
    </p:extLst>
  </p:cSld>
  <p:clrMap bg1="lt1" tx1="dk1" bg2="lt2" tx2="dk2" accent1="accent1" accent2="accent2" accent3="accent3" accent4="accent4" accent5="accent5" accent6="accent6" hlink="hlink" folHlink="folHlink"/>
  <p:sldLayoutIdLst>
    <p:sldLayoutId id="2147483805" r:id="rId1"/>
  </p:sldLayoutIdLst>
  <p:hf hdr="0" ftr="0" dt="0"/>
  <p:txStyles>
    <p:titleStyle>
      <a:lvl1pPr algn="l" defTabSz="914491" rtl="0" eaLnBrk="1" latinLnBrk="0" hangingPunct="1">
        <a:lnSpc>
          <a:spcPct val="90000"/>
        </a:lnSpc>
        <a:spcBef>
          <a:spcPct val="0"/>
        </a:spcBef>
        <a:buNone/>
        <a:defRPr sz="3600" kern="1200" baseline="0">
          <a:solidFill>
            <a:schemeClr val="tx1"/>
          </a:solidFill>
          <a:latin typeface="+mj-lt"/>
          <a:ea typeface="+mj-ea"/>
          <a:cs typeface="+mj-cs"/>
        </a:defRPr>
      </a:lvl1pPr>
    </p:titleStyle>
    <p:bodyStyle>
      <a:lvl1pPr marL="304830" indent="-304830" algn="l" defTabSz="914491" rtl="0" eaLnBrk="1" latinLnBrk="0" hangingPunct="1">
        <a:lnSpc>
          <a:spcPct val="120000"/>
        </a:lnSpc>
        <a:spcBef>
          <a:spcPts val="1200"/>
        </a:spcBef>
        <a:buClr>
          <a:srgbClr val="FFB133"/>
        </a:buClr>
        <a:buFont typeface="Arial" panose="020B0604020202020204" pitchFamily="34" charset="0"/>
        <a:buChar char="•"/>
        <a:defRPr sz="2000" b="0" i="0" kern="1200">
          <a:solidFill>
            <a:schemeClr val="tx1"/>
          </a:solidFill>
          <a:latin typeface="DA_FuturaPT Book" panose="020B0502020204020303" pitchFamily="34" charset="0"/>
          <a:ea typeface="DA_FuturaPT Book" panose="020B0502020204020303" pitchFamily="34" charset="0"/>
          <a:cs typeface="+mn-cs"/>
        </a:defRPr>
      </a:lvl1pPr>
      <a:lvl2pPr marL="609661" indent="-304830" algn="l" defTabSz="914491" rtl="0" eaLnBrk="1" latinLnBrk="0" hangingPunct="1">
        <a:lnSpc>
          <a:spcPct val="120000"/>
        </a:lnSpc>
        <a:spcBef>
          <a:spcPts val="1200"/>
        </a:spcBef>
        <a:buClr>
          <a:srgbClr val="FFB133"/>
        </a:buClr>
        <a:buFont typeface="Open Sans" panose="020B0606030504020204" pitchFamily="34" charset="0"/>
        <a:buChar char="−"/>
        <a:defRPr sz="1867" b="0" i="0" kern="1200">
          <a:solidFill>
            <a:schemeClr val="tx1"/>
          </a:solidFill>
          <a:latin typeface="DA_FuturaPT Book" panose="020B0502020204020303" pitchFamily="34" charset="0"/>
          <a:ea typeface="DA_FuturaPT Book" panose="020B0502020204020303" pitchFamily="34" charset="0"/>
          <a:cs typeface="+mn-cs"/>
        </a:defRPr>
      </a:lvl2pPr>
      <a:lvl3pPr marL="914491" indent="-304830" algn="l" defTabSz="914491" rtl="0" eaLnBrk="1" latinLnBrk="0" hangingPunct="1">
        <a:lnSpc>
          <a:spcPct val="120000"/>
        </a:lnSpc>
        <a:spcBef>
          <a:spcPts val="1200"/>
        </a:spcBef>
        <a:buClr>
          <a:srgbClr val="FFB133"/>
        </a:buClr>
        <a:buFont typeface="Arial" panose="020B0604020202020204" pitchFamily="34" charset="0"/>
        <a:buChar char="•"/>
        <a:defRPr sz="1600" b="0" i="0" kern="1200">
          <a:solidFill>
            <a:schemeClr val="tx1"/>
          </a:solidFill>
          <a:latin typeface="DA_FuturaPT Book" panose="020B0502020204020303" pitchFamily="34" charset="0"/>
          <a:ea typeface="DA_FuturaPT Book" panose="020B0502020204020303" pitchFamily="34" charset="0"/>
          <a:cs typeface="+mn-cs"/>
        </a:defRPr>
      </a:lvl3pPr>
      <a:lvl4pPr marL="1219322" indent="-304830" algn="l" defTabSz="914491" rtl="0" eaLnBrk="1" latinLnBrk="0" hangingPunct="1">
        <a:lnSpc>
          <a:spcPct val="120000"/>
        </a:lnSpc>
        <a:spcBef>
          <a:spcPts val="1200"/>
        </a:spcBef>
        <a:buClr>
          <a:srgbClr val="FFB133"/>
        </a:buClr>
        <a:buFont typeface="Open Sans" panose="020B0606030504020204" pitchFamily="34" charset="0"/>
        <a:buChar char="−"/>
        <a:defRPr sz="1467" b="0" i="0" kern="1200">
          <a:solidFill>
            <a:schemeClr val="tx1"/>
          </a:solidFill>
          <a:latin typeface="DA_FuturaPT Book" panose="020B0502020204020303" pitchFamily="34" charset="0"/>
          <a:ea typeface="DA_FuturaPT Book" panose="020B0502020204020303" pitchFamily="34" charset="0"/>
          <a:cs typeface="+mn-cs"/>
        </a:defRPr>
      </a:lvl4pPr>
      <a:lvl5pPr marL="1524152" indent="-304830" algn="l" defTabSz="914491" rtl="0" eaLnBrk="1" latinLnBrk="0" hangingPunct="1">
        <a:lnSpc>
          <a:spcPct val="120000"/>
        </a:lnSpc>
        <a:spcBef>
          <a:spcPts val="1200"/>
        </a:spcBef>
        <a:buClr>
          <a:srgbClr val="FFB133"/>
        </a:buClr>
        <a:buFont typeface="Arial" panose="020B0604020202020204" pitchFamily="34" charset="0"/>
        <a:buChar char="•"/>
        <a:tabLst>
          <a:tab pos="6326291" algn="l"/>
        </a:tabLst>
        <a:defRPr sz="1333" b="0" i="0" kern="1200">
          <a:solidFill>
            <a:schemeClr val="tx1"/>
          </a:solidFill>
          <a:latin typeface="DA_FuturaPT Book" panose="020B0502020204020303" pitchFamily="34" charset="0"/>
          <a:ea typeface="DA_FuturaPT Book" panose="020B0502020204020303" pitchFamily="34" charset="0"/>
          <a:cs typeface="+mn-cs"/>
        </a:defRPr>
      </a:lvl5pPr>
      <a:lvl6pPr marL="2514851"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97"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343"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89"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91" rtl="0" eaLnBrk="1" latinLnBrk="0" hangingPunct="1">
        <a:defRPr sz="1800" kern="1200">
          <a:solidFill>
            <a:schemeClr val="tx1"/>
          </a:solidFill>
          <a:latin typeface="+mn-lt"/>
          <a:ea typeface="+mn-ea"/>
          <a:cs typeface="+mn-cs"/>
        </a:defRPr>
      </a:lvl1pPr>
      <a:lvl2pPr marL="457246" algn="l" defTabSz="914491" rtl="0" eaLnBrk="1" latinLnBrk="0" hangingPunct="1">
        <a:defRPr sz="1800" kern="1200">
          <a:solidFill>
            <a:schemeClr val="tx1"/>
          </a:solidFill>
          <a:latin typeface="+mn-lt"/>
          <a:ea typeface="+mn-ea"/>
          <a:cs typeface="+mn-cs"/>
        </a:defRPr>
      </a:lvl2pPr>
      <a:lvl3pPr marL="914491" algn="l" defTabSz="914491" rtl="0" eaLnBrk="1" latinLnBrk="0" hangingPunct="1">
        <a:defRPr sz="1800" kern="1200">
          <a:solidFill>
            <a:schemeClr val="tx1"/>
          </a:solidFill>
          <a:latin typeface="+mn-lt"/>
          <a:ea typeface="+mn-ea"/>
          <a:cs typeface="+mn-cs"/>
        </a:defRPr>
      </a:lvl3pPr>
      <a:lvl4pPr marL="1371737" algn="l" defTabSz="914491" rtl="0" eaLnBrk="1" latinLnBrk="0" hangingPunct="1">
        <a:defRPr sz="1800" kern="1200">
          <a:solidFill>
            <a:schemeClr val="tx1"/>
          </a:solidFill>
          <a:latin typeface="+mn-lt"/>
          <a:ea typeface="+mn-ea"/>
          <a:cs typeface="+mn-cs"/>
        </a:defRPr>
      </a:lvl4pPr>
      <a:lvl5pPr marL="1828983" algn="l" defTabSz="914491" rtl="0" eaLnBrk="1" latinLnBrk="0" hangingPunct="1">
        <a:defRPr sz="1800" kern="1200">
          <a:solidFill>
            <a:schemeClr val="tx1"/>
          </a:solidFill>
          <a:latin typeface="+mn-lt"/>
          <a:ea typeface="+mn-ea"/>
          <a:cs typeface="+mn-cs"/>
        </a:defRPr>
      </a:lvl5pPr>
      <a:lvl6pPr marL="2286229" algn="l" defTabSz="914491" rtl="0" eaLnBrk="1" latinLnBrk="0" hangingPunct="1">
        <a:defRPr sz="1800" kern="1200">
          <a:solidFill>
            <a:schemeClr val="tx1"/>
          </a:solidFill>
          <a:latin typeface="+mn-lt"/>
          <a:ea typeface="+mn-ea"/>
          <a:cs typeface="+mn-cs"/>
        </a:defRPr>
      </a:lvl6pPr>
      <a:lvl7pPr marL="2743474" algn="l" defTabSz="914491" rtl="0" eaLnBrk="1" latinLnBrk="0" hangingPunct="1">
        <a:defRPr sz="1800" kern="1200">
          <a:solidFill>
            <a:schemeClr val="tx1"/>
          </a:solidFill>
          <a:latin typeface="+mn-lt"/>
          <a:ea typeface="+mn-ea"/>
          <a:cs typeface="+mn-cs"/>
        </a:defRPr>
      </a:lvl7pPr>
      <a:lvl8pPr marL="3200720" algn="l" defTabSz="914491" rtl="0" eaLnBrk="1" latinLnBrk="0" hangingPunct="1">
        <a:defRPr sz="1800" kern="1200">
          <a:solidFill>
            <a:schemeClr val="tx1"/>
          </a:solidFill>
          <a:latin typeface="+mn-lt"/>
          <a:ea typeface="+mn-ea"/>
          <a:cs typeface="+mn-cs"/>
        </a:defRPr>
      </a:lvl8pPr>
      <a:lvl9pPr marL="3657966" algn="l" defTabSz="914491"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13" userDrawn="1">
          <p15:clr>
            <a:srgbClr val="F26B43"/>
          </p15:clr>
        </p15:guide>
        <p15:guide id="2" orient="horz" pos="4034" userDrawn="1">
          <p15:clr>
            <a:srgbClr val="F26B43"/>
          </p15:clr>
        </p15:guide>
        <p15:guide id="3" pos="320" userDrawn="1">
          <p15:clr>
            <a:srgbClr val="F26B43"/>
          </p15:clr>
        </p15:guide>
        <p15:guide id="4" orient="horz" pos="984" userDrawn="1">
          <p15:clr>
            <a:srgbClr val="F26B43"/>
          </p15:clr>
        </p15:guide>
        <p15:guide id="6" orient="horz" pos="1200" userDrawn="1">
          <p15:clr>
            <a:srgbClr val="F26B43"/>
          </p15:clr>
        </p15:guide>
        <p15:guide id="9" orient="horz" pos="3552" userDrawn="1">
          <p15:clr>
            <a:srgbClr val="F26B43"/>
          </p15:clr>
        </p15:guide>
        <p15:guide id="11" orient="horz" pos="3888" userDrawn="1">
          <p15:clr>
            <a:srgbClr val="F26B43"/>
          </p15:clr>
        </p15:guide>
        <p15:guide id="50" pos="7368" userDrawn="1">
          <p15:clr>
            <a:srgbClr val="F26B43"/>
          </p15:clr>
        </p15:guide>
        <p15:guide id="51" orient="horz" pos="69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8000"/>
          </a:schemeClr>
        </a:solidFill>
        <a:effectLst/>
      </p:bgPr>
    </p:bg>
    <p:spTree>
      <p:nvGrpSpPr>
        <p:cNvPr id="1" name=""/>
        <p:cNvGrpSpPr/>
        <p:nvPr/>
      </p:nvGrpSpPr>
      <p:grpSpPr>
        <a:xfrm>
          <a:off x="0" y="0"/>
          <a:ext cx="0" cy="0"/>
          <a:chOff x="0" y="0"/>
          <a:chExt cx="0" cy="0"/>
        </a:xfrm>
      </p:grpSpPr>
      <p:sp>
        <p:nvSpPr>
          <p:cNvPr id="3" name="Текст 13">
            <a:extLst>
              <a:ext uri="{FF2B5EF4-FFF2-40B4-BE49-F238E27FC236}">
                <a16:creationId xmlns:a16="http://schemas.microsoft.com/office/drawing/2014/main" id="{AD825543-79B0-C2C9-4861-3A3CF099A886}"/>
              </a:ext>
            </a:extLst>
          </p:cNvPr>
          <p:cNvSpPr txBox="1">
            <a:spLocks/>
          </p:cNvSpPr>
          <p:nvPr userDrawn="1"/>
        </p:nvSpPr>
        <p:spPr>
          <a:xfrm>
            <a:off x="508000" y="6426932"/>
            <a:ext cx="1093496" cy="215407"/>
          </a:xfrm>
          <a:prstGeom prst="rect">
            <a:avLst/>
          </a:prstGeom>
        </p:spPr>
        <p:txBody>
          <a:bodyPr lIns="0" tIns="0" rIns="0" bIns="0" anchor="ctr"/>
          <a:lstStyle>
            <a:lvl1pPr marL="0" indent="0" algn="l" defTabSz="1371874" rtl="0" eaLnBrk="1" latinLnBrk="0" hangingPunct="1">
              <a:lnSpc>
                <a:spcPct val="120000"/>
              </a:lnSpc>
              <a:spcBef>
                <a:spcPts val="1800"/>
              </a:spcBef>
              <a:buClr>
                <a:srgbClr val="FFB133"/>
              </a:buClr>
              <a:buFont typeface="Arial" panose="020B0604020202020204" pitchFamily="34" charset="0"/>
              <a:buNone/>
              <a:defRPr sz="3001" b="0" i="0" kern="1200">
                <a:solidFill>
                  <a:schemeClr val="tx1"/>
                </a:solidFill>
                <a:latin typeface="+mj-lt"/>
                <a:ea typeface="DA_FuturaPT Book" panose="020B0502020204020303" pitchFamily="34" charset="0"/>
                <a:cs typeface="+mn-cs"/>
              </a:defRPr>
            </a:lvl1pPr>
            <a:lvl2pPr marL="914583" indent="-457291" algn="l" defTabSz="1371874" rtl="0" eaLnBrk="1" latinLnBrk="0" hangingPunct="1">
              <a:lnSpc>
                <a:spcPct val="120000"/>
              </a:lnSpc>
              <a:spcBef>
                <a:spcPts val="1800"/>
              </a:spcBef>
              <a:buClr>
                <a:srgbClr val="FFB133"/>
              </a:buClr>
              <a:buFont typeface="Open Sans" panose="020B0606030504020204" pitchFamily="34" charset="0"/>
              <a:buChar char="−"/>
              <a:defRPr sz="2801" b="0" i="0" kern="1200">
                <a:solidFill>
                  <a:schemeClr val="tx1"/>
                </a:solidFill>
                <a:latin typeface="+mj-lt"/>
                <a:ea typeface="DA_FuturaPT Book" panose="020B0502020204020303" pitchFamily="34" charset="0"/>
                <a:cs typeface="+mn-cs"/>
              </a:defRPr>
            </a:lvl2pPr>
            <a:lvl3pPr marL="1371874" indent="-457291" algn="l" defTabSz="1371874" rtl="0" eaLnBrk="1" latinLnBrk="0" hangingPunct="1">
              <a:lnSpc>
                <a:spcPct val="120000"/>
              </a:lnSpc>
              <a:spcBef>
                <a:spcPts val="1800"/>
              </a:spcBef>
              <a:buClr>
                <a:srgbClr val="FFB133"/>
              </a:buClr>
              <a:buFont typeface="Arial" panose="020B0604020202020204" pitchFamily="34" charset="0"/>
              <a:buChar char="•"/>
              <a:defRPr sz="2400" b="0" i="0" kern="1200">
                <a:solidFill>
                  <a:schemeClr val="tx1"/>
                </a:solidFill>
                <a:latin typeface="+mj-lt"/>
                <a:ea typeface="DA_FuturaPT Book" panose="020B0502020204020303" pitchFamily="34" charset="0"/>
                <a:cs typeface="+mn-cs"/>
              </a:defRPr>
            </a:lvl3pPr>
            <a:lvl4pPr marL="1829166" indent="-457291" algn="l" defTabSz="1371874" rtl="0" eaLnBrk="1" latinLnBrk="0" hangingPunct="1">
              <a:lnSpc>
                <a:spcPct val="120000"/>
              </a:lnSpc>
              <a:spcBef>
                <a:spcPts val="1800"/>
              </a:spcBef>
              <a:buClr>
                <a:srgbClr val="FFB133"/>
              </a:buClr>
              <a:buFont typeface="Open Sans" panose="020B0606030504020204" pitchFamily="34" charset="0"/>
              <a:buChar char="−"/>
              <a:defRPr sz="2200" b="0" i="0" kern="1200">
                <a:solidFill>
                  <a:schemeClr val="tx1"/>
                </a:solidFill>
                <a:latin typeface="+mj-lt"/>
                <a:ea typeface="DA_FuturaPT Book" panose="020B0502020204020303" pitchFamily="34" charset="0"/>
                <a:cs typeface="+mn-cs"/>
              </a:defRPr>
            </a:lvl4pPr>
            <a:lvl5pPr marL="15875" indent="0" algn="l" defTabSz="1371874" rtl="0" eaLnBrk="1" latinLnBrk="0" hangingPunct="1">
              <a:lnSpc>
                <a:spcPct val="120000"/>
              </a:lnSpc>
              <a:spcBef>
                <a:spcPts val="1800"/>
              </a:spcBef>
              <a:buClr>
                <a:srgbClr val="FFB133"/>
              </a:buClr>
              <a:buFont typeface="Arial" panose="020B0604020202020204" pitchFamily="34" charset="0"/>
              <a:buNone/>
              <a:tabLst>
                <a:tab pos="9490075" algn="l"/>
              </a:tabLst>
              <a:defRPr sz="1500" b="0" i="0" kern="1200">
                <a:solidFill>
                  <a:srgbClr val="444444"/>
                </a:solidFill>
                <a:latin typeface="+mj-lt"/>
                <a:ea typeface="DA_FuturaPT Book" panose="020B0502020204020303" pitchFamily="34" charset="0"/>
                <a:cs typeface="+mn-cs"/>
              </a:defRPr>
            </a:lvl5pPr>
            <a:lvl6pPr marL="3772654"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6pPr>
            <a:lvl7pPr marL="4458592"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7pPr>
            <a:lvl8pPr marL="5144529"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8pPr>
            <a:lvl9pPr marL="5830466"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9pPr>
          </a:lstStyle>
          <a:p>
            <a:pPr lvl="4"/>
            <a:r>
              <a:rPr lang="en" sz="1000" b="0" i="0" dirty="0">
                <a:solidFill>
                  <a:srgbClr val="646769"/>
                </a:solidFill>
                <a:effectLst/>
                <a:latin typeface="+mn-lt"/>
                <a:ea typeface="GT America Regular" pitchFamily="2" charset="0"/>
                <a:cs typeface="GT America Regular" pitchFamily="2" charset="0"/>
              </a:rPr>
              <a:t>Moody’s Analytics</a:t>
            </a:r>
            <a:endParaRPr lang="ru-UA" sz="1000" b="0" i="0" dirty="0">
              <a:solidFill>
                <a:srgbClr val="646769"/>
              </a:solidFill>
              <a:latin typeface="+mn-lt"/>
              <a:ea typeface="GT America Regular" pitchFamily="2" charset="0"/>
              <a:cs typeface="GT America Regular" pitchFamily="2" charset="0"/>
            </a:endParaRPr>
          </a:p>
        </p:txBody>
      </p:sp>
      <p:sp>
        <p:nvSpPr>
          <p:cNvPr id="4" name="Текст 13">
            <a:extLst>
              <a:ext uri="{FF2B5EF4-FFF2-40B4-BE49-F238E27FC236}">
                <a16:creationId xmlns:a16="http://schemas.microsoft.com/office/drawing/2014/main" id="{3DEDF061-AAE7-70A2-DBAC-70D279651605}"/>
              </a:ext>
            </a:extLst>
          </p:cNvPr>
          <p:cNvSpPr txBox="1">
            <a:spLocks/>
          </p:cNvSpPr>
          <p:nvPr userDrawn="1"/>
        </p:nvSpPr>
        <p:spPr>
          <a:xfrm>
            <a:off x="11188453" y="6424402"/>
            <a:ext cx="512565" cy="203859"/>
          </a:xfrm>
          <a:prstGeom prst="rect">
            <a:avLst/>
          </a:prstGeom>
        </p:spPr>
        <p:txBody>
          <a:bodyPr lIns="0" tIns="0" rIns="0" bIns="0" anchor="ctr"/>
          <a:lstStyle>
            <a:lvl1pPr marL="0" indent="0" algn="l" defTabSz="1371874" rtl="0" eaLnBrk="1" latinLnBrk="0" hangingPunct="1">
              <a:lnSpc>
                <a:spcPct val="120000"/>
              </a:lnSpc>
              <a:spcBef>
                <a:spcPts val="1800"/>
              </a:spcBef>
              <a:buClr>
                <a:srgbClr val="FFB133"/>
              </a:buClr>
              <a:buFont typeface="Arial" panose="020B0604020202020204" pitchFamily="34" charset="0"/>
              <a:buNone/>
              <a:defRPr sz="3001" b="0" i="0" kern="1200">
                <a:solidFill>
                  <a:schemeClr val="tx1"/>
                </a:solidFill>
                <a:latin typeface="+mj-lt"/>
                <a:ea typeface="DA_FuturaPT Book" panose="020B0502020204020303" pitchFamily="34" charset="0"/>
                <a:cs typeface="+mn-cs"/>
              </a:defRPr>
            </a:lvl1pPr>
            <a:lvl2pPr marL="914583" indent="-457291" algn="l" defTabSz="1371874" rtl="0" eaLnBrk="1" latinLnBrk="0" hangingPunct="1">
              <a:lnSpc>
                <a:spcPct val="120000"/>
              </a:lnSpc>
              <a:spcBef>
                <a:spcPts val="1800"/>
              </a:spcBef>
              <a:buClr>
                <a:srgbClr val="FFB133"/>
              </a:buClr>
              <a:buFont typeface="Open Sans" panose="020B0606030504020204" pitchFamily="34" charset="0"/>
              <a:buChar char="−"/>
              <a:defRPr sz="2801" b="0" i="0" kern="1200">
                <a:solidFill>
                  <a:schemeClr val="tx1"/>
                </a:solidFill>
                <a:latin typeface="+mj-lt"/>
                <a:ea typeface="DA_FuturaPT Book" panose="020B0502020204020303" pitchFamily="34" charset="0"/>
                <a:cs typeface="+mn-cs"/>
              </a:defRPr>
            </a:lvl2pPr>
            <a:lvl3pPr marL="1371874" indent="-457291" algn="l" defTabSz="1371874" rtl="0" eaLnBrk="1" latinLnBrk="0" hangingPunct="1">
              <a:lnSpc>
                <a:spcPct val="120000"/>
              </a:lnSpc>
              <a:spcBef>
                <a:spcPts val="1800"/>
              </a:spcBef>
              <a:buClr>
                <a:srgbClr val="FFB133"/>
              </a:buClr>
              <a:buFont typeface="Arial" panose="020B0604020202020204" pitchFamily="34" charset="0"/>
              <a:buChar char="•"/>
              <a:defRPr sz="2400" b="0" i="0" kern="1200">
                <a:solidFill>
                  <a:schemeClr val="tx1"/>
                </a:solidFill>
                <a:latin typeface="+mj-lt"/>
                <a:ea typeface="DA_FuturaPT Book" panose="020B0502020204020303" pitchFamily="34" charset="0"/>
                <a:cs typeface="+mn-cs"/>
              </a:defRPr>
            </a:lvl3pPr>
            <a:lvl4pPr marL="1829166" indent="-457291" algn="l" defTabSz="1371874" rtl="0" eaLnBrk="1" latinLnBrk="0" hangingPunct="1">
              <a:lnSpc>
                <a:spcPct val="120000"/>
              </a:lnSpc>
              <a:spcBef>
                <a:spcPts val="1800"/>
              </a:spcBef>
              <a:buClr>
                <a:srgbClr val="FFB133"/>
              </a:buClr>
              <a:buFont typeface="Open Sans" panose="020B0606030504020204" pitchFamily="34" charset="0"/>
              <a:buChar char="−"/>
              <a:defRPr sz="2200" b="0" i="0" kern="1200">
                <a:solidFill>
                  <a:schemeClr val="tx1"/>
                </a:solidFill>
                <a:latin typeface="+mj-lt"/>
                <a:ea typeface="DA_FuturaPT Book" panose="020B0502020204020303" pitchFamily="34" charset="0"/>
                <a:cs typeface="+mn-cs"/>
              </a:defRPr>
            </a:lvl4pPr>
            <a:lvl5pPr marL="15875" indent="0" algn="l" defTabSz="1371874" rtl="0" eaLnBrk="1" latinLnBrk="0" hangingPunct="1">
              <a:lnSpc>
                <a:spcPct val="120000"/>
              </a:lnSpc>
              <a:spcBef>
                <a:spcPts val="1800"/>
              </a:spcBef>
              <a:buClr>
                <a:srgbClr val="FFB133"/>
              </a:buClr>
              <a:buFont typeface="Arial" panose="020B0604020202020204" pitchFamily="34" charset="0"/>
              <a:buNone/>
              <a:tabLst>
                <a:tab pos="9490075" algn="l"/>
              </a:tabLst>
              <a:defRPr sz="1500" b="0" i="0" kern="1200">
                <a:solidFill>
                  <a:srgbClr val="444444"/>
                </a:solidFill>
                <a:latin typeface="+mj-lt"/>
                <a:ea typeface="DA_FuturaPT Book" panose="020B0502020204020303" pitchFamily="34" charset="0"/>
                <a:cs typeface="+mn-cs"/>
              </a:defRPr>
            </a:lvl5pPr>
            <a:lvl6pPr marL="3772654"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6pPr>
            <a:lvl7pPr marL="4458592"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7pPr>
            <a:lvl8pPr marL="5144529"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8pPr>
            <a:lvl9pPr marL="5830466"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9pPr>
          </a:lstStyle>
          <a:p>
            <a:pPr lvl="4" algn="r"/>
            <a:fld id="{B5690980-D924-412B-AF43-A6C31970E1EB}" type="slidenum">
              <a:rPr lang="en" sz="1000" b="0" i="0" smtClean="0">
                <a:solidFill>
                  <a:schemeClr val="bg2"/>
                </a:solidFill>
                <a:effectLst/>
                <a:latin typeface="+mn-lt"/>
                <a:ea typeface="GT America Regular" pitchFamily="2" charset="0"/>
                <a:cs typeface="GT America Regular" pitchFamily="2" charset="0"/>
              </a:rPr>
              <a:t>‹#›</a:t>
            </a:fld>
            <a:endParaRPr lang="ru-UA" sz="1000" b="0" i="0" dirty="0">
              <a:solidFill>
                <a:schemeClr val="bg2"/>
              </a:solidFill>
              <a:latin typeface="+mn-lt"/>
              <a:ea typeface="GT America Regular" pitchFamily="2" charset="0"/>
              <a:cs typeface="GT America Regular" pitchFamily="2" charset="0"/>
            </a:endParaRPr>
          </a:p>
        </p:txBody>
      </p:sp>
    </p:spTree>
    <p:extLst>
      <p:ext uri="{BB962C8B-B14F-4D97-AF65-F5344CB8AC3E}">
        <p14:creationId xmlns:p14="http://schemas.microsoft.com/office/powerpoint/2010/main" val="15206949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48" r:id="rId3"/>
    <p:sldLayoutId id="2147483651" r:id="rId4"/>
    <p:sldLayoutId id="2147483652" r:id="rId5"/>
    <p:sldLayoutId id="2147483653" r:id="rId6"/>
    <p:sldLayoutId id="2147483654" r:id="rId7"/>
    <p:sldLayoutId id="2147483655" r:id="rId8"/>
  </p:sldLayoutIdLst>
  <p:hf hdr="0" ftr="0" dt="0"/>
  <p:txStyles>
    <p:titleStyle>
      <a:lvl1pPr algn="l" defTabSz="914491" rtl="0" eaLnBrk="1" latinLnBrk="0" hangingPunct="1">
        <a:lnSpc>
          <a:spcPct val="90000"/>
        </a:lnSpc>
        <a:spcBef>
          <a:spcPct val="0"/>
        </a:spcBef>
        <a:buNone/>
        <a:defRPr sz="3600" kern="1200" baseline="0">
          <a:solidFill>
            <a:schemeClr val="tx1"/>
          </a:solidFill>
          <a:latin typeface="+mj-lt"/>
          <a:ea typeface="+mj-ea"/>
          <a:cs typeface="+mj-cs"/>
        </a:defRPr>
      </a:lvl1pPr>
    </p:titleStyle>
    <p:bodyStyle>
      <a:lvl1pPr marL="304830" indent="-304830" algn="l" defTabSz="914491" rtl="0" eaLnBrk="1" latinLnBrk="0" hangingPunct="1">
        <a:lnSpc>
          <a:spcPct val="120000"/>
        </a:lnSpc>
        <a:spcBef>
          <a:spcPts val="1200"/>
        </a:spcBef>
        <a:buClr>
          <a:srgbClr val="FFB133"/>
        </a:buClr>
        <a:buFont typeface="Arial" panose="020B0604020202020204" pitchFamily="34" charset="0"/>
        <a:buChar char="•"/>
        <a:defRPr sz="2000" b="0" i="0" kern="1200">
          <a:solidFill>
            <a:schemeClr val="tx1"/>
          </a:solidFill>
          <a:latin typeface="DA_FuturaPT Book" panose="020B0502020204020303" pitchFamily="34" charset="0"/>
          <a:ea typeface="DA_FuturaPT Book" panose="020B0502020204020303" pitchFamily="34" charset="0"/>
          <a:cs typeface="+mn-cs"/>
        </a:defRPr>
      </a:lvl1pPr>
      <a:lvl2pPr marL="609661" indent="-304830" algn="l" defTabSz="914491" rtl="0" eaLnBrk="1" latinLnBrk="0" hangingPunct="1">
        <a:lnSpc>
          <a:spcPct val="120000"/>
        </a:lnSpc>
        <a:spcBef>
          <a:spcPts val="1200"/>
        </a:spcBef>
        <a:buClr>
          <a:srgbClr val="FFB133"/>
        </a:buClr>
        <a:buFont typeface="Open Sans" panose="020B0606030504020204" pitchFamily="34" charset="0"/>
        <a:buChar char="−"/>
        <a:defRPr sz="1867" b="0" i="0" kern="1200">
          <a:solidFill>
            <a:schemeClr val="tx1"/>
          </a:solidFill>
          <a:latin typeface="DA_FuturaPT Book" panose="020B0502020204020303" pitchFamily="34" charset="0"/>
          <a:ea typeface="DA_FuturaPT Book" panose="020B0502020204020303" pitchFamily="34" charset="0"/>
          <a:cs typeface="+mn-cs"/>
        </a:defRPr>
      </a:lvl2pPr>
      <a:lvl3pPr marL="914491" indent="-304830" algn="l" defTabSz="914491" rtl="0" eaLnBrk="1" latinLnBrk="0" hangingPunct="1">
        <a:lnSpc>
          <a:spcPct val="120000"/>
        </a:lnSpc>
        <a:spcBef>
          <a:spcPts val="1200"/>
        </a:spcBef>
        <a:buClr>
          <a:srgbClr val="FFB133"/>
        </a:buClr>
        <a:buFont typeface="Arial" panose="020B0604020202020204" pitchFamily="34" charset="0"/>
        <a:buChar char="•"/>
        <a:defRPr sz="1600" b="0" i="0" kern="1200">
          <a:solidFill>
            <a:schemeClr val="tx1"/>
          </a:solidFill>
          <a:latin typeface="DA_FuturaPT Book" panose="020B0502020204020303" pitchFamily="34" charset="0"/>
          <a:ea typeface="DA_FuturaPT Book" panose="020B0502020204020303" pitchFamily="34" charset="0"/>
          <a:cs typeface="+mn-cs"/>
        </a:defRPr>
      </a:lvl3pPr>
      <a:lvl4pPr marL="1219322" indent="-304830" algn="l" defTabSz="914491" rtl="0" eaLnBrk="1" latinLnBrk="0" hangingPunct="1">
        <a:lnSpc>
          <a:spcPct val="120000"/>
        </a:lnSpc>
        <a:spcBef>
          <a:spcPts val="1200"/>
        </a:spcBef>
        <a:buClr>
          <a:srgbClr val="FFB133"/>
        </a:buClr>
        <a:buFont typeface="Open Sans" panose="020B0606030504020204" pitchFamily="34" charset="0"/>
        <a:buChar char="−"/>
        <a:defRPr sz="1467" b="0" i="0" kern="1200">
          <a:solidFill>
            <a:schemeClr val="tx1"/>
          </a:solidFill>
          <a:latin typeface="DA_FuturaPT Book" panose="020B0502020204020303" pitchFamily="34" charset="0"/>
          <a:ea typeface="DA_FuturaPT Book" panose="020B0502020204020303" pitchFamily="34" charset="0"/>
          <a:cs typeface="+mn-cs"/>
        </a:defRPr>
      </a:lvl4pPr>
      <a:lvl5pPr marL="1524152" indent="-304830" algn="l" defTabSz="914491" rtl="0" eaLnBrk="1" latinLnBrk="0" hangingPunct="1">
        <a:lnSpc>
          <a:spcPct val="120000"/>
        </a:lnSpc>
        <a:spcBef>
          <a:spcPts val="1200"/>
        </a:spcBef>
        <a:buClr>
          <a:srgbClr val="FFB133"/>
        </a:buClr>
        <a:buFont typeface="Arial" panose="020B0604020202020204" pitchFamily="34" charset="0"/>
        <a:buChar char="•"/>
        <a:tabLst>
          <a:tab pos="6326291" algn="l"/>
        </a:tabLst>
        <a:defRPr sz="1333" b="0" i="0" kern="1200">
          <a:solidFill>
            <a:schemeClr val="tx1"/>
          </a:solidFill>
          <a:latin typeface="DA_FuturaPT Book" panose="020B0502020204020303" pitchFamily="34" charset="0"/>
          <a:ea typeface="DA_FuturaPT Book" panose="020B0502020204020303" pitchFamily="34" charset="0"/>
          <a:cs typeface="+mn-cs"/>
        </a:defRPr>
      </a:lvl5pPr>
      <a:lvl6pPr marL="2514851"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97"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343"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89"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91" rtl="0" eaLnBrk="1" latinLnBrk="0" hangingPunct="1">
        <a:defRPr sz="1800" kern="1200">
          <a:solidFill>
            <a:schemeClr val="tx1"/>
          </a:solidFill>
          <a:latin typeface="+mn-lt"/>
          <a:ea typeface="+mn-ea"/>
          <a:cs typeface="+mn-cs"/>
        </a:defRPr>
      </a:lvl1pPr>
      <a:lvl2pPr marL="457246" algn="l" defTabSz="914491" rtl="0" eaLnBrk="1" latinLnBrk="0" hangingPunct="1">
        <a:defRPr sz="1800" kern="1200">
          <a:solidFill>
            <a:schemeClr val="tx1"/>
          </a:solidFill>
          <a:latin typeface="+mn-lt"/>
          <a:ea typeface="+mn-ea"/>
          <a:cs typeface="+mn-cs"/>
        </a:defRPr>
      </a:lvl2pPr>
      <a:lvl3pPr marL="914491" algn="l" defTabSz="914491" rtl="0" eaLnBrk="1" latinLnBrk="0" hangingPunct="1">
        <a:defRPr sz="1800" kern="1200">
          <a:solidFill>
            <a:schemeClr val="tx1"/>
          </a:solidFill>
          <a:latin typeface="+mn-lt"/>
          <a:ea typeface="+mn-ea"/>
          <a:cs typeface="+mn-cs"/>
        </a:defRPr>
      </a:lvl3pPr>
      <a:lvl4pPr marL="1371737" algn="l" defTabSz="914491" rtl="0" eaLnBrk="1" latinLnBrk="0" hangingPunct="1">
        <a:defRPr sz="1800" kern="1200">
          <a:solidFill>
            <a:schemeClr val="tx1"/>
          </a:solidFill>
          <a:latin typeface="+mn-lt"/>
          <a:ea typeface="+mn-ea"/>
          <a:cs typeface="+mn-cs"/>
        </a:defRPr>
      </a:lvl4pPr>
      <a:lvl5pPr marL="1828983" algn="l" defTabSz="914491" rtl="0" eaLnBrk="1" latinLnBrk="0" hangingPunct="1">
        <a:defRPr sz="1800" kern="1200">
          <a:solidFill>
            <a:schemeClr val="tx1"/>
          </a:solidFill>
          <a:latin typeface="+mn-lt"/>
          <a:ea typeface="+mn-ea"/>
          <a:cs typeface="+mn-cs"/>
        </a:defRPr>
      </a:lvl5pPr>
      <a:lvl6pPr marL="2286229" algn="l" defTabSz="914491" rtl="0" eaLnBrk="1" latinLnBrk="0" hangingPunct="1">
        <a:defRPr sz="1800" kern="1200">
          <a:solidFill>
            <a:schemeClr val="tx1"/>
          </a:solidFill>
          <a:latin typeface="+mn-lt"/>
          <a:ea typeface="+mn-ea"/>
          <a:cs typeface="+mn-cs"/>
        </a:defRPr>
      </a:lvl6pPr>
      <a:lvl7pPr marL="2743474" algn="l" defTabSz="914491" rtl="0" eaLnBrk="1" latinLnBrk="0" hangingPunct="1">
        <a:defRPr sz="1800" kern="1200">
          <a:solidFill>
            <a:schemeClr val="tx1"/>
          </a:solidFill>
          <a:latin typeface="+mn-lt"/>
          <a:ea typeface="+mn-ea"/>
          <a:cs typeface="+mn-cs"/>
        </a:defRPr>
      </a:lvl7pPr>
      <a:lvl8pPr marL="3200720" algn="l" defTabSz="914491" rtl="0" eaLnBrk="1" latinLnBrk="0" hangingPunct="1">
        <a:defRPr sz="1800" kern="1200">
          <a:solidFill>
            <a:schemeClr val="tx1"/>
          </a:solidFill>
          <a:latin typeface="+mn-lt"/>
          <a:ea typeface="+mn-ea"/>
          <a:cs typeface="+mn-cs"/>
        </a:defRPr>
      </a:lvl8pPr>
      <a:lvl9pPr marL="3657966" algn="l" defTabSz="914491"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24" userDrawn="1">
          <p15:clr>
            <a:srgbClr val="F26B43"/>
          </p15:clr>
        </p15:guide>
        <p15:guide id="2" orient="horz" pos="4034" userDrawn="1">
          <p15:clr>
            <a:srgbClr val="F26B43"/>
          </p15:clr>
        </p15:guide>
        <p15:guide id="3" pos="320" userDrawn="1">
          <p15:clr>
            <a:srgbClr val="F26B43"/>
          </p15:clr>
        </p15:guide>
        <p15:guide id="4" orient="horz" pos="960" userDrawn="1">
          <p15:clr>
            <a:srgbClr val="F26B43"/>
          </p15:clr>
        </p15:guide>
        <p15:guide id="6" orient="horz" pos="1152" userDrawn="1">
          <p15:clr>
            <a:srgbClr val="F26B43"/>
          </p15:clr>
        </p15:guide>
        <p15:guide id="9" orient="horz" pos="3552" userDrawn="1">
          <p15:clr>
            <a:srgbClr val="F26B43"/>
          </p15:clr>
        </p15:guide>
        <p15:guide id="11" orient="horz" pos="3888" userDrawn="1">
          <p15:clr>
            <a:srgbClr val="F26B43"/>
          </p15:clr>
        </p15:guide>
        <p15:guide id="50" pos="7368" userDrawn="1">
          <p15:clr>
            <a:srgbClr val="F26B43"/>
          </p15:clr>
        </p15:guide>
        <p15:guide id="51" orient="horz" pos="696" userDrawn="1">
          <p15:clr>
            <a:srgbClr val="F26B43"/>
          </p15:clr>
        </p15:guide>
        <p15:guide id="52" orient="horz" pos="1536"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8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0304674"/>
      </p:ext>
    </p:extLst>
  </p:cSld>
  <p:clrMap bg1="lt1" tx1="dk1" bg2="lt2" tx2="dk2" accent1="accent1" accent2="accent2" accent3="accent3" accent4="accent4" accent5="accent5" accent6="accent6" hlink="hlink" folHlink="folHlink"/>
  <p:sldLayoutIdLst>
    <p:sldLayoutId id="2147483845" r:id="rId1"/>
    <p:sldLayoutId id="2147483847" r:id="rId2"/>
    <p:sldLayoutId id="2147483848" r:id="rId3"/>
    <p:sldLayoutId id="2147483849" r:id="rId4"/>
  </p:sldLayoutIdLst>
  <p:hf hdr="0" ftr="0" dt="0"/>
  <p:txStyles>
    <p:titleStyle>
      <a:lvl1pPr algn="l" defTabSz="914491" rtl="0" eaLnBrk="1" latinLnBrk="0" hangingPunct="1">
        <a:lnSpc>
          <a:spcPct val="90000"/>
        </a:lnSpc>
        <a:spcBef>
          <a:spcPct val="0"/>
        </a:spcBef>
        <a:buNone/>
        <a:defRPr sz="3600" kern="1200" baseline="0">
          <a:solidFill>
            <a:schemeClr val="tx1"/>
          </a:solidFill>
          <a:latin typeface="+mj-lt"/>
          <a:ea typeface="+mj-ea"/>
          <a:cs typeface="+mj-cs"/>
        </a:defRPr>
      </a:lvl1pPr>
    </p:titleStyle>
    <p:bodyStyle>
      <a:lvl1pPr marL="304830" indent="-304830" algn="l" defTabSz="914491" rtl="0" eaLnBrk="1" latinLnBrk="0" hangingPunct="1">
        <a:lnSpc>
          <a:spcPct val="120000"/>
        </a:lnSpc>
        <a:spcBef>
          <a:spcPts val="1200"/>
        </a:spcBef>
        <a:buClr>
          <a:srgbClr val="FFB133"/>
        </a:buClr>
        <a:buFont typeface="Arial" panose="020B0604020202020204" pitchFamily="34" charset="0"/>
        <a:buChar char="•"/>
        <a:defRPr sz="2000" b="0" i="0" kern="1200">
          <a:solidFill>
            <a:schemeClr val="tx1"/>
          </a:solidFill>
          <a:latin typeface="DA_FuturaPT Book" panose="020B0502020204020303" pitchFamily="34" charset="0"/>
          <a:ea typeface="DA_FuturaPT Book" panose="020B0502020204020303" pitchFamily="34" charset="0"/>
          <a:cs typeface="+mn-cs"/>
        </a:defRPr>
      </a:lvl1pPr>
      <a:lvl2pPr marL="609661" indent="-304830" algn="l" defTabSz="914491" rtl="0" eaLnBrk="1" latinLnBrk="0" hangingPunct="1">
        <a:lnSpc>
          <a:spcPct val="120000"/>
        </a:lnSpc>
        <a:spcBef>
          <a:spcPts val="1200"/>
        </a:spcBef>
        <a:buClr>
          <a:srgbClr val="FFB133"/>
        </a:buClr>
        <a:buFont typeface="Open Sans" panose="020B0606030504020204" pitchFamily="34" charset="0"/>
        <a:buChar char="−"/>
        <a:defRPr sz="1867" b="0" i="0" kern="1200">
          <a:solidFill>
            <a:schemeClr val="tx1"/>
          </a:solidFill>
          <a:latin typeface="DA_FuturaPT Book" panose="020B0502020204020303" pitchFamily="34" charset="0"/>
          <a:ea typeface="DA_FuturaPT Book" panose="020B0502020204020303" pitchFamily="34" charset="0"/>
          <a:cs typeface="+mn-cs"/>
        </a:defRPr>
      </a:lvl2pPr>
      <a:lvl3pPr marL="914491" indent="-304830" algn="l" defTabSz="914491" rtl="0" eaLnBrk="1" latinLnBrk="0" hangingPunct="1">
        <a:lnSpc>
          <a:spcPct val="120000"/>
        </a:lnSpc>
        <a:spcBef>
          <a:spcPts val="1200"/>
        </a:spcBef>
        <a:buClr>
          <a:srgbClr val="FFB133"/>
        </a:buClr>
        <a:buFont typeface="Arial" panose="020B0604020202020204" pitchFamily="34" charset="0"/>
        <a:buChar char="•"/>
        <a:defRPr sz="1600" b="0" i="0" kern="1200">
          <a:solidFill>
            <a:schemeClr val="tx1"/>
          </a:solidFill>
          <a:latin typeface="DA_FuturaPT Book" panose="020B0502020204020303" pitchFamily="34" charset="0"/>
          <a:ea typeface="DA_FuturaPT Book" panose="020B0502020204020303" pitchFamily="34" charset="0"/>
          <a:cs typeface="+mn-cs"/>
        </a:defRPr>
      </a:lvl3pPr>
      <a:lvl4pPr marL="1219322" indent="-304830" algn="l" defTabSz="914491" rtl="0" eaLnBrk="1" latinLnBrk="0" hangingPunct="1">
        <a:lnSpc>
          <a:spcPct val="120000"/>
        </a:lnSpc>
        <a:spcBef>
          <a:spcPts val="1200"/>
        </a:spcBef>
        <a:buClr>
          <a:srgbClr val="FFB133"/>
        </a:buClr>
        <a:buFont typeface="Open Sans" panose="020B0606030504020204" pitchFamily="34" charset="0"/>
        <a:buChar char="−"/>
        <a:defRPr sz="1467" b="0" i="0" kern="1200">
          <a:solidFill>
            <a:schemeClr val="tx1"/>
          </a:solidFill>
          <a:latin typeface="DA_FuturaPT Book" panose="020B0502020204020303" pitchFamily="34" charset="0"/>
          <a:ea typeface="DA_FuturaPT Book" panose="020B0502020204020303" pitchFamily="34" charset="0"/>
          <a:cs typeface="+mn-cs"/>
        </a:defRPr>
      </a:lvl4pPr>
      <a:lvl5pPr marL="1524152" indent="-304830" algn="l" defTabSz="914491" rtl="0" eaLnBrk="1" latinLnBrk="0" hangingPunct="1">
        <a:lnSpc>
          <a:spcPct val="120000"/>
        </a:lnSpc>
        <a:spcBef>
          <a:spcPts val="1200"/>
        </a:spcBef>
        <a:buClr>
          <a:srgbClr val="FFB133"/>
        </a:buClr>
        <a:buFont typeface="Arial" panose="020B0604020202020204" pitchFamily="34" charset="0"/>
        <a:buChar char="•"/>
        <a:tabLst>
          <a:tab pos="6326291" algn="l"/>
        </a:tabLst>
        <a:defRPr sz="1333" b="0" i="0" kern="1200">
          <a:solidFill>
            <a:schemeClr val="tx1"/>
          </a:solidFill>
          <a:latin typeface="DA_FuturaPT Book" panose="020B0502020204020303" pitchFamily="34" charset="0"/>
          <a:ea typeface="DA_FuturaPT Book" panose="020B0502020204020303" pitchFamily="34" charset="0"/>
          <a:cs typeface="+mn-cs"/>
        </a:defRPr>
      </a:lvl5pPr>
      <a:lvl6pPr marL="2514851"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97"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343"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89"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91" rtl="0" eaLnBrk="1" latinLnBrk="0" hangingPunct="1">
        <a:defRPr sz="1800" kern="1200">
          <a:solidFill>
            <a:schemeClr val="tx1"/>
          </a:solidFill>
          <a:latin typeface="+mn-lt"/>
          <a:ea typeface="+mn-ea"/>
          <a:cs typeface="+mn-cs"/>
        </a:defRPr>
      </a:lvl1pPr>
      <a:lvl2pPr marL="457246" algn="l" defTabSz="914491" rtl="0" eaLnBrk="1" latinLnBrk="0" hangingPunct="1">
        <a:defRPr sz="1800" kern="1200">
          <a:solidFill>
            <a:schemeClr val="tx1"/>
          </a:solidFill>
          <a:latin typeface="+mn-lt"/>
          <a:ea typeface="+mn-ea"/>
          <a:cs typeface="+mn-cs"/>
        </a:defRPr>
      </a:lvl2pPr>
      <a:lvl3pPr marL="914491" algn="l" defTabSz="914491" rtl="0" eaLnBrk="1" latinLnBrk="0" hangingPunct="1">
        <a:defRPr sz="1800" kern="1200">
          <a:solidFill>
            <a:schemeClr val="tx1"/>
          </a:solidFill>
          <a:latin typeface="+mn-lt"/>
          <a:ea typeface="+mn-ea"/>
          <a:cs typeface="+mn-cs"/>
        </a:defRPr>
      </a:lvl3pPr>
      <a:lvl4pPr marL="1371737" algn="l" defTabSz="914491" rtl="0" eaLnBrk="1" latinLnBrk="0" hangingPunct="1">
        <a:defRPr sz="1800" kern="1200">
          <a:solidFill>
            <a:schemeClr val="tx1"/>
          </a:solidFill>
          <a:latin typeface="+mn-lt"/>
          <a:ea typeface="+mn-ea"/>
          <a:cs typeface="+mn-cs"/>
        </a:defRPr>
      </a:lvl4pPr>
      <a:lvl5pPr marL="1828983" algn="l" defTabSz="914491" rtl="0" eaLnBrk="1" latinLnBrk="0" hangingPunct="1">
        <a:defRPr sz="1800" kern="1200">
          <a:solidFill>
            <a:schemeClr val="tx1"/>
          </a:solidFill>
          <a:latin typeface="+mn-lt"/>
          <a:ea typeface="+mn-ea"/>
          <a:cs typeface="+mn-cs"/>
        </a:defRPr>
      </a:lvl5pPr>
      <a:lvl6pPr marL="2286229" algn="l" defTabSz="914491" rtl="0" eaLnBrk="1" latinLnBrk="0" hangingPunct="1">
        <a:defRPr sz="1800" kern="1200">
          <a:solidFill>
            <a:schemeClr val="tx1"/>
          </a:solidFill>
          <a:latin typeface="+mn-lt"/>
          <a:ea typeface="+mn-ea"/>
          <a:cs typeface="+mn-cs"/>
        </a:defRPr>
      </a:lvl6pPr>
      <a:lvl7pPr marL="2743474" algn="l" defTabSz="914491" rtl="0" eaLnBrk="1" latinLnBrk="0" hangingPunct="1">
        <a:defRPr sz="1800" kern="1200">
          <a:solidFill>
            <a:schemeClr val="tx1"/>
          </a:solidFill>
          <a:latin typeface="+mn-lt"/>
          <a:ea typeface="+mn-ea"/>
          <a:cs typeface="+mn-cs"/>
        </a:defRPr>
      </a:lvl7pPr>
      <a:lvl8pPr marL="3200720" algn="l" defTabSz="914491" rtl="0" eaLnBrk="1" latinLnBrk="0" hangingPunct="1">
        <a:defRPr sz="1800" kern="1200">
          <a:solidFill>
            <a:schemeClr val="tx1"/>
          </a:solidFill>
          <a:latin typeface="+mn-lt"/>
          <a:ea typeface="+mn-ea"/>
          <a:cs typeface="+mn-cs"/>
        </a:defRPr>
      </a:lvl8pPr>
      <a:lvl9pPr marL="3657966" algn="l" defTabSz="914491"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13">
          <p15:clr>
            <a:srgbClr val="F26B43"/>
          </p15:clr>
        </p15:guide>
        <p15:guide id="2" orient="horz" pos="4034">
          <p15:clr>
            <a:srgbClr val="F26B43"/>
          </p15:clr>
        </p15:guide>
        <p15:guide id="3" pos="320">
          <p15:clr>
            <a:srgbClr val="F26B43"/>
          </p15:clr>
        </p15:guide>
        <p15:guide id="4" orient="horz" pos="984">
          <p15:clr>
            <a:srgbClr val="F26B43"/>
          </p15:clr>
        </p15:guide>
        <p15:guide id="6" orient="horz" pos="1200">
          <p15:clr>
            <a:srgbClr val="F26B43"/>
          </p15:clr>
        </p15:guide>
        <p15:guide id="9" orient="horz" pos="3552">
          <p15:clr>
            <a:srgbClr val="F26B43"/>
          </p15:clr>
        </p15:guide>
        <p15:guide id="11" orient="horz" pos="3888">
          <p15:clr>
            <a:srgbClr val="F26B43"/>
          </p15:clr>
        </p15:guide>
        <p15:guide id="50" pos="7368">
          <p15:clr>
            <a:srgbClr val="F26B43"/>
          </p15:clr>
        </p15:guide>
        <p15:guide id="51" orient="horz" pos="696">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8000"/>
          </a:schemeClr>
        </a:solidFill>
        <a:effectLst/>
      </p:bgPr>
    </p:bg>
    <p:spTree>
      <p:nvGrpSpPr>
        <p:cNvPr id="1" name=""/>
        <p:cNvGrpSpPr/>
        <p:nvPr/>
      </p:nvGrpSpPr>
      <p:grpSpPr>
        <a:xfrm>
          <a:off x="0" y="0"/>
          <a:ext cx="0" cy="0"/>
          <a:chOff x="0" y="0"/>
          <a:chExt cx="0" cy="0"/>
        </a:xfrm>
      </p:grpSpPr>
      <p:sp>
        <p:nvSpPr>
          <p:cNvPr id="3" name="Текст 13">
            <a:extLst>
              <a:ext uri="{FF2B5EF4-FFF2-40B4-BE49-F238E27FC236}">
                <a16:creationId xmlns:a16="http://schemas.microsoft.com/office/drawing/2014/main" id="{AD825543-79B0-C2C9-4861-3A3CF099A886}"/>
              </a:ext>
            </a:extLst>
          </p:cNvPr>
          <p:cNvSpPr txBox="1">
            <a:spLocks/>
          </p:cNvSpPr>
          <p:nvPr userDrawn="1"/>
        </p:nvSpPr>
        <p:spPr>
          <a:xfrm>
            <a:off x="508000" y="6426932"/>
            <a:ext cx="1093496" cy="215407"/>
          </a:xfrm>
          <a:prstGeom prst="rect">
            <a:avLst/>
          </a:prstGeom>
        </p:spPr>
        <p:txBody>
          <a:bodyPr lIns="0" tIns="0" rIns="0" bIns="0" anchor="ctr"/>
          <a:lstStyle>
            <a:lvl1pPr marL="0" indent="0" algn="l" defTabSz="1371874" rtl="0" eaLnBrk="1" latinLnBrk="0" hangingPunct="1">
              <a:lnSpc>
                <a:spcPct val="120000"/>
              </a:lnSpc>
              <a:spcBef>
                <a:spcPts val="1800"/>
              </a:spcBef>
              <a:buClr>
                <a:srgbClr val="FFB133"/>
              </a:buClr>
              <a:buFont typeface="Arial" panose="020B0604020202020204" pitchFamily="34" charset="0"/>
              <a:buNone/>
              <a:defRPr sz="3001" b="0" i="0" kern="1200">
                <a:solidFill>
                  <a:schemeClr val="tx1"/>
                </a:solidFill>
                <a:latin typeface="+mj-lt"/>
                <a:ea typeface="DA_FuturaPT Book" panose="020B0502020204020303" pitchFamily="34" charset="0"/>
                <a:cs typeface="+mn-cs"/>
              </a:defRPr>
            </a:lvl1pPr>
            <a:lvl2pPr marL="914583" indent="-457291" algn="l" defTabSz="1371874" rtl="0" eaLnBrk="1" latinLnBrk="0" hangingPunct="1">
              <a:lnSpc>
                <a:spcPct val="120000"/>
              </a:lnSpc>
              <a:spcBef>
                <a:spcPts val="1800"/>
              </a:spcBef>
              <a:buClr>
                <a:srgbClr val="FFB133"/>
              </a:buClr>
              <a:buFont typeface="Open Sans" panose="020B0606030504020204" pitchFamily="34" charset="0"/>
              <a:buChar char="−"/>
              <a:defRPr sz="2801" b="0" i="0" kern="1200">
                <a:solidFill>
                  <a:schemeClr val="tx1"/>
                </a:solidFill>
                <a:latin typeface="+mj-lt"/>
                <a:ea typeface="DA_FuturaPT Book" panose="020B0502020204020303" pitchFamily="34" charset="0"/>
                <a:cs typeface="+mn-cs"/>
              </a:defRPr>
            </a:lvl2pPr>
            <a:lvl3pPr marL="1371874" indent="-457291" algn="l" defTabSz="1371874" rtl="0" eaLnBrk="1" latinLnBrk="0" hangingPunct="1">
              <a:lnSpc>
                <a:spcPct val="120000"/>
              </a:lnSpc>
              <a:spcBef>
                <a:spcPts val="1800"/>
              </a:spcBef>
              <a:buClr>
                <a:srgbClr val="FFB133"/>
              </a:buClr>
              <a:buFont typeface="Arial" panose="020B0604020202020204" pitchFamily="34" charset="0"/>
              <a:buChar char="•"/>
              <a:defRPr sz="2400" b="0" i="0" kern="1200">
                <a:solidFill>
                  <a:schemeClr val="tx1"/>
                </a:solidFill>
                <a:latin typeface="+mj-lt"/>
                <a:ea typeface="DA_FuturaPT Book" panose="020B0502020204020303" pitchFamily="34" charset="0"/>
                <a:cs typeface="+mn-cs"/>
              </a:defRPr>
            </a:lvl3pPr>
            <a:lvl4pPr marL="1829166" indent="-457291" algn="l" defTabSz="1371874" rtl="0" eaLnBrk="1" latinLnBrk="0" hangingPunct="1">
              <a:lnSpc>
                <a:spcPct val="120000"/>
              </a:lnSpc>
              <a:spcBef>
                <a:spcPts val="1800"/>
              </a:spcBef>
              <a:buClr>
                <a:srgbClr val="FFB133"/>
              </a:buClr>
              <a:buFont typeface="Open Sans" panose="020B0606030504020204" pitchFamily="34" charset="0"/>
              <a:buChar char="−"/>
              <a:defRPr sz="2200" b="0" i="0" kern="1200">
                <a:solidFill>
                  <a:schemeClr val="tx1"/>
                </a:solidFill>
                <a:latin typeface="+mj-lt"/>
                <a:ea typeface="DA_FuturaPT Book" panose="020B0502020204020303" pitchFamily="34" charset="0"/>
                <a:cs typeface="+mn-cs"/>
              </a:defRPr>
            </a:lvl4pPr>
            <a:lvl5pPr marL="15875" indent="0" algn="l" defTabSz="1371874" rtl="0" eaLnBrk="1" latinLnBrk="0" hangingPunct="1">
              <a:lnSpc>
                <a:spcPct val="120000"/>
              </a:lnSpc>
              <a:spcBef>
                <a:spcPts val="1800"/>
              </a:spcBef>
              <a:buClr>
                <a:srgbClr val="FFB133"/>
              </a:buClr>
              <a:buFont typeface="Arial" panose="020B0604020202020204" pitchFamily="34" charset="0"/>
              <a:buNone/>
              <a:tabLst>
                <a:tab pos="9490075" algn="l"/>
              </a:tabLst>
              <a:defRPr sz="1500" b="0" i="0" kern="1200">
                <a:solidFill>
                  <a:srgbClr val="444444"/>
                </a:solidFill>
                <a:latin typeface="+mj-lt"/>
                <a:ea typeface="DA_FuturaPT Book" panose="020B0502020204020303" pitchFamily="34" charset="0"/>
                <a:cs typeface="+mn-cs"/>
              </a:defRPr>
            </a:lvl5pPr>
            <a:lvl6pPr marL="3772654"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6pPr>
            <a:lvl7pPr marL="4458592"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7pPr>
            <a:lvl8pPr marL="5144529"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8pPr>
            <a:lvl9pPr marL="5830466" indent="-342969" algn="l" defTabSz="1371874" rtl="0" eaLnBrk="1" latinLnBrk="0" hangingPunct="1">
              <a:lnSpc>
                <a:spcPct val="90000"/>
              </a:lnSpc>
              <a:spcBef>
                <a:spcPts val="750"/>
              </a:spcBef>
              <a:buFont typeface="Arial" panose="020B0604020202020204" pitchFamily="34" charset="0"/>
              <a:buChar char="•"/>
              <a:defRPr sz="2701" kern="1200">
                <a:solidFill>
                  <a:schemeClr val="tx1"/>
                </a:solidFill>
                <a:latin typeface="+mn-lt"/>
                <a:ea typeface="+mn-ea"/>
                <a:cs typeface="+mn-cs"/>
              </a:defRPr>
            </a:lvl9pPr>
          </a:lstStyle>
          <a:p>
            <a:pPr lvl="4"/>
            <a:r>
              <a:rPr lang="en" sz="1000" b="0" i="0" dirty="0">
                <a:solidFill>
                  <a:srgbClr val="646769"/>
                </a:solidFill>
                <a:effectLst/>
                <a:latin typeface="Arial" panose="020B0604020202020204" pitchFamily="34" charset="0"/>
                <a:ea typeface="GT America Regular" pitchFamily="2" charset="0"/>
                <a:cs typeface="Arial" panose="020B0604020202020204" pitchFamily="34" charset="0"/>
              </a:rPr>
              <a:t>Moody’s Analytics</a:t>
            </a:r>
            <a:endParaRPr lang="ru-UA" sz="1000" b="0" i="0" dirty="0">
              <a:solidFill>
                <a:srgbClr val="646769"/>
              </a:solidFill>
              <a:latin typeface="Arial" panose="020B0604020202020204" pitchFamily="34" charset="0"/>
              <a:ea typeface="GT America Regular" pitchFamily="2" charset="0"/>
              <a:cs typeface="Arial" panose="020B0604020202020204" pitchFamily="34" charset="0"/>
            </a:endParaRPr>
          </a:p>
        </p:txBody>
      </p:sp>
    </p:spTree>
    <p:extLst>
      <p:ext uri="{BB962C8B-B14F-4D97-AF65-F5344CB8AC3E}">
        <p14:creationId xmlns:p14="http://schemas.microsoft.com/office/powerpoint/2010/main" val="2234792652"/>
      </p:ext>
    </p:extLst>
  </p:cSld>
  <p:clrMap bg1="lt1" tx1="dk1" bg2="lt2" tx2="dk2" accent1="accent1" accent2="accent2" accent3="accent3" accent4="accent4" accent5="accent5" accent6="accent6" hlink="hlink" folHlink="folHlink"/>
  <p:sldLayoutIdLst>
    <p:sldLayoutId id="2147483851" r:id="rId1"/>
  </p:sldLayoutIdLst>
  <p:hf hdr="0" ftr="0" dt="0"/>
  <p:txStyles>
    <p:titleStyle>
      <a:lvl1pPr algn="l" defTabSz="914491" rtl="0" eaLnBrk="1" latinLnBrk="0" hangingPunct="1">
        <a:lnSpc>
          <a:spcPct val="90000"/>
        </a:lnSpc>
        <a:spcBef>
          <a:spcPct val="0"/>
        </a:spcBef>
        <a:buNone/>
        <a:defRPr sz="3600" kern="1200" baseline="0">
          <a:solidFill>
            <a:schemeClr val="tx1"/>
          </a:solidFill>
          <a:latin typeface="+mj-lt"/>
          <a:ea typeface="+mj-ea"/>
          <a:cs typeface="+mj-cs"/>
        </a:defRPr>
      </a:lvl1pPr>
    </p:titleStyle>
    <p:bodyStyle>
      <a:lvl1pPr marL="304830" indent="-304830" algn="l" defTabSz="914491" rtl="0" eaLnBrk="1" latinLnBrk="0" hangingPunct="1">
        <a:lnSpc>
          <a:spcPct val="120000"/>
        </a:lnSpc>
        <a:spcBef>
          <a:spcPts val="1200"/>
        </a:spcBef>
        <a:buClr>
          <a:srgbClr val="FFB133"/>
        </a:buClr>
        <a:buFont typeface="Arial" panose="020B0604020202020204" pitchFamily="34" charset="0"/>
        <a:buChar char="•"/>
        <a:defRPr sz="2000" b="0" i="0" kern="1200">
          <a:solidFill>
            <a:schemeClr val="tx1"/>
          </a:solidFill>
          <a:latin typeface="DA_FuturaPT Book" panose="020B0502020204020303" pitchFamily="34" charset="0"/>
          <a:ea typeface="DA_FuturaPT Book" panose="020B0502020204020303" pitchFamily="34" charset="0"/>
          <a:cs typeface="+mn-cs"/>
        </a:defRPr>
      </a:lvl1pPr>
      <a:lvl2pPr marL="609661" indent="-304830" algn="l" defTabSz="914491" rtl="0" eaLnBrk="1" latinLnBrk="0" hangingPunct="1">
        <a:lnSpc>
          <a:spcPct val="120000"/>
        </a:lnSpc>
        <a:spcBef>
          <a:spcPts val="1200"/>
        </a:spcBef>
        <a:buClr>
          <a:srgbClr val="FFB133"/>
        </a:buClr>
        <a:buFont typeface="Open Sans" panose="020B0606030504020204" pitchFamily="34" charset="0"/>
        <a:buChar char="−"/>
        <a:defRPr sz="1867" b="0" i="0" kern="1200">
          <a:solidFill>
            <a:schemeClr val="tx1"/>
          </a:solidFill>
          <a:latin typeface="DA_FuturaPT Book" panose="020B0502020204020303" pitchFamily="34" charset="0"/>
          <a:ea typeface="DA_FuturaPT Book" panose="020B0502020204020303" pitchFamily="34" charset="0"/>
          <a:cs typeface="+mn-cs"/>
        </a:defRPr>
      </a:lvl2pPr>
      <a:lvl3pPr marL="914491" indent="-304830" algn="l" defTabSz="914491" rtl="0" eaLnBrk="1" latinLnBrk="0" hangingPunct="1">
        <a:lnSpc>
          <a:spcPct val="120000"/>
        </a:lnSpc>
        <a:spcBef>
          <a:spcPts val="1200"/>
        </a:spcBef>
        <a:buClr>
          <a:srgbClr val="FFB133"/>
        </a:buClr>
        <a:buFont typeface="Arial" panose="020B0604020202020204" pitchFamily="34" charset="0"/>
        <a:buChar char="•"/>
        <a:defRPr sz="1600" b="0" i="0" kern="1200">
          <a:solidFill>
            <a:schemeClr val="tx1"/>
          </a:solidFill>
          <a:latin typeface="DA_FuturaPT Book" panose="020B0502020204020303" pitchFamily="34" charset="0"/>
          <a:ea typeface="DA_FuturaPT Book" panose="020B0502020204020303" pitchFamily="34" charset="0"/>
          <a:cs typeface="+mn-cs"/>
        </a:defRPr>
      </a:lvl3pPr>
      <a:lvl4pPr marL="1219322" indent="-304830" algn="l" defTabSz="914491" rtl="0" eaLnBrk="1" latinLnBrk="0" hangingPunct="1">
        <a:lnSpc>
          <a:spcPct val="120000"/>
        </a:lnSpc>
        <a:spcBef>
          <a:spcPts val="1200"/>
        </a:spcBef>
        <a:buClr>
          <a:srgbClr val="FFB133"/>
        </a:buClr>
        <a:buFont typeface="Open Sans" panose="020B0606030504020204" pitchFamily="34" charset="0"/>
        <a:buChar char="−"/>
        <a:defRPr sz="1467" b="0" i="0" kern="1200">
          <a:solidFill>
            <a:schemeClr val="tx1"/>
          </a:solidFill>
          <a:latin typeface="DA_FuturaPT Book" panose="020B0502020204020303" pitchFamily="34" charset="0"/>
          <a:ea typeface="DA_FuturaPT Book" panose="020B0502020204020303" pitchFamily="34" charset="0"/>
          <a:cs typeface="+mn-cs"/>
        </a:defRPr>
      </a:lvl4pPr>
      <a:lvl5pPr marL="1524152" indent="-304830" algn="l" defTabSz="914491" rtl="0" eaLnBrk="1" latinLnBrk="0" hangingPunct="1">
        <a:lnSpc>
          <a:spcPct val="120000"/>
        </a:lnSpc>
        <a:spcBef>
          <a:spcPts val="1200"/>
        </a:spcBef>
        <a:buClr>
          <a:srgbClr val="FFB133"/>
        </a:buClr>
        <a:buFont typeface="Arial" panose="020B0604020202020204" pitchFamily="34" charset="0"/>
        <a:buChar char="•"/>
        <a:tabLst>
          <a:tab pos="6326291" algn="l"/>
        </a:tabLst>
        <a:defRPr sz="1333" b="0" i="0" kern="1200">
          <a:solidFill>
            <a:schemeClr val="tx1"/>
          </a:solidFill>
          <a:latin typeface="DA_FuturaPT Book" panose="020B0502020204020303" pitchFamily="34" charset="0"/>
          <a:ea typeface="DA_FuturaPT Book" panose="020B0502020204020303" pitchFamily="34" charset="0"/>
          <a:cs typeface="+mn-cs"/>
        </a:defRPr>
      </a:lvl5pPr>
      <a:lvl6pPr marL="2514851"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97"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343"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89"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91" rtl="0" eaLnBrk="1" latinLnBrk="0" hangingPunct="1">
        <a:defRPr sz="1800" kern="1200">
          <a:solidFill>
            <a:schemeClr val="tx1"/>
          </a:solidFill>
          <a:latin typeface="+mn-lt"/>
          <a:ea typeface="+mn-ea"/>
          <a:cs typeface="+mn-cs"/>
        </a:defRPr>
      </a:lvl1pPr>
      <a:lvl2pPr marL="457246" algn="l" defTabSz="914491" rtl="0" eaLnBrk="1" latinLnBrk="0" hangingPunct="1">
        <a:defRPr sz="1800" kern="1200">
          <a:solidFill>
            <a:schemeClr val="tx1"/>
          </a:solidFill>
          <a:latin typeface="+mn-lt"/>
          <a:ea typeface="+mn-ea"/>
          <a:cs typeface="+mn-cs"/>
        </a:defRPr>
      </a:lvl2pPr>
      <a:lvl3pPr marL="914491" algn="l" defTabSz="914491" rtl="0" eaLnBrk="1" latinLnBrk="0" hangingPunct="1">
        <a:defRPr sz="1800" kern="1200">
          <a:solidFill>
            <a:schemeClr val="tx1"/>
          </a:solidFill>
          <a:latin typeface="+mn-lt"/>
          <a:ea typeface="+mn-ea"/>
          <a:cs typeface="+mn-cs"/>
        </a:defRPr>
      </a:lvl3pPr>
      <a:lvl4pPr marL="1371737" algn="l" defTabSz="914491" rtl="0" eaLnBrk="1" latinLnBrk="0" hangingPunct="1">
        <a:defRPr sz="1800" kern="1200">
          <a:solidFill>
            <a:schemeClr val="tx1"/>
          </a:solidFill>
          <a:latin typeface="+mn-lt"/>
          <a:ea typeface="+mn-ea"/>
          <a:cs typeface="+mn-cs"/>
        </a:defRPr>
      </a:lvl4pPr>
      <a:lvl5pPr marL="1828983" algn="l" defTabSz="914491" rtl="0" eaLnBrk="1" latinLnBrk="0" hangingPunct="1">
        <a:defRPr sz="1800" kern="1200">
          <a:solidFill>
            <a:schemeClr val="tx1"/>
          </a:solidFill>
          <a:latin typeface="+mn-lt"/>
          <a:ea typeface="+mn-ea"/>
          <a:cs typeface="+mn-cs"/>
        </a:defRPr>
      </a:lvl5pPr>
      <a:lvl6pPr marL="2286229" algn="l" defTabSz="914491" rtl="0" eaLnBrk="1" latinLnBrk="0" hangingPunct="1">
        <a:defRPr sz="1800" kern="1200">
          <a:solidFill>
            <a:schemeClr val="tx1"/>
          </a:solidFill>
          <a:latin typeface="+mn-lt"/>
          <a:ea typeface="+mn-ea"/>
          <a:cs typeface="+mn-cs"/>
        </a:defRPr>
      </a:lvl6pPr>
      <a:lvl7pPr marL="2743474" algn="l" defTabSz="914491" rtl="0" eaLnBrk="1" latinLnBrk="0" hangingPunct="1">
        <a:defRPr sz="1800" kern="1200">
          <a:solidFill>
            <a:schemeClr val="tx1"/>
          </a:solidFill>
          <a:latin typeface="+mn-lt"/>
          <a:ea typeface="+mn-ea"/>
          <a:cs typeface="+mn-cs"/>
        </a:defRPr>
      </a:lvl7pPr>
      <a:lvl8pPr marL="3200720" algn="l" defTabSz="914491" rtl="0" eaLnBrk="1" latinLnBrk="0" hangingPunct="1">
        <a:defRPr sz="1800" kern="1200">
          <a:solidFill>
            <a:schemeClr val="tx1"/>
          </a:solidFill>
          <a:latin typeface="+mn-lt"/>
          <a:ea typeface="+mn-ea"/>
          <a:cs typeface="+mn-cs"/>
        </a:defRPr>
      </a:lvl8pPr>
      <a:lvl9pPr marL="3657966" algn="l" defTabSz="914491"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13">
          <p15:clr>
            <a:srgbClr val="F26B43"/>
          </p15:clr>
        </p15:guide>
        <p15:guide id="2" orient="horz" pos="4034">
          <p15:clr>
            <a:srgbClr val="F26B43"/>
          </p15:clr>
        </p15:guide>
        <p15:guide id="3" pos="320">
          <p15:clr>
            <a:srgbClr val="F26B43"/>
          </p15:clr>
        </p15:guide>
        <p15:guide id="4" orient="horz" pos="984">
          <p15:clr>
            <a:srgbClr val="F26B43"/>
          </p15:clr>
        </p15:guide>
        <p15:guide id="6" orient="horz" pos="1200">
          <p15:clr>
            <a:srgbClr val="F26B43"/>
          </p15:clr>
        </p15:guide>
        <p15:guide id="9" orient="horz" pos="3552">
          <p15:clr>
            <a:srgbClr val="F26B43"/>
          </p15:clr>
        </p15:guide>
        <p15:guide id="11" orient="horz" pos="3888">
          <p15:clr>
            <a:srgbClr val="F26B43"/>
          </p15:clr>
        </p15:guide>
        <p15:guide id="50" pos="7368">
          <p15:clr>
            <a:srgbClr val="F26B43"/>
          </p15:clr>
        </p15:guide>
        <p15:guide id="51" orient="horz" pos="696">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8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3256958"/>
      </p:ext>
    </p:extLst>
  </p:cSld>
  <p:clrMap bg1="lt1" tx1="dk1" bg2="lt2" tx2="dk2" accent1="accent1" accent2="accent2" accent3="accent3" accent4="accent4" accent5="accent5" accent6="accent6" hlink="hlink" folHlink="folHlink"/>
  <p:sldLayoutIdLst>
    <p:sldLayoutId id="2147483853" r:id="rId1"/>
  </p:sldLayoutIdLst>
  <p:hf hdr="0" ftr="0" dt="0"/>
  <p:txStyles>
    <p:titleStyle>
      <a:lvl1pPr algn="l" defTabSz="914491" rtl="0" eaLnBrk="1" latinLnBrk="0" hangingPunct="1">
        <a:lnSpc>
          <a:spcPct val="90000"/>
        </a:lnSpc>
        <a:spcBef>
          <a:spcPct val="0"/>
        </a:spcBef>
        <a:buNone/>
        <a:defRPr sz="3600" kern="1200" baseline="0">
          <a:solidFill>
            <a:schemeClr val="tx1"/>
          </a:solidFill>
          <a:latin typeface="+mj-lt"/>
          <a:ea typeface="+mj-ea"/>
          <a:cs typeface="+mj-cs"/>
        </a:defRPr>
      </a:lvl1pPr>
    </p:titleStyle>
    <p:bodyStyle>
      <a:lvl1pPr marL="304830" indent="-304830" algn="l" defTabSz="914491" rtl="0" eaLnBrk="1" latinLnBrk="0" hangingPunct="1">
        <a:lnSpc>
          <a:spcPct val="120000"/>
        </a:lnSpc>
        <a:spcBef>
          <a:spcPts val="1200"/>
        </a:spcBef>
        <a:buClr>
          <a:srgbClr val="FFB133"/>
        </a:buClr>
        <a:buFont typeface="Arial" panose="020B0604020202020204" pitchFamily="34" charset="0"/>
        <a:buChar char="•"/>
        <a:defRPr sz="2000" b="0" i="0" kern="1200">
          <a:solidFill>
            <a:schemeClr val="tx1"/>
          </a:solidFill>
          <a:latin typeface="DA_FuturaPT Book" panose="020B0502020204020303" pitchFamily="34" charset="0"/>
          <a:ea typeface="DA_FuturaPT Book" panose="020B0502020204020303" pitchFamily="34" charset="0"/>
          <a:cs typeface="+mn-cs"/>
        </a:defRPr>
      </a:lvl1pPr>
      <a:lvl2pPr marL="609661" indent="-304830" algn="l" defTabSz="914491" rtl="0" eaLnBrk="1" latinLnBrk="0" hangingPunct="1">
        <a:lnSpc>
          <a:spcPct val="120000"/>
        </a:lnSpc>
        <a:spcBef>
          <a:spcPts val="1200"/>
        </a:spcBef>
        <a:buClr>
          <a:srgbClr val="FFB133"/>
        </a:buClr>
        <a:buFont typeface="Open Sans" panose="020B0606030504020204" pitchFamily="34" charset="0"/>
        <a:buChar char="−"/>
        <a:defRPr sz="1867" b="0" i="0" kern="1200">
          <a:solidFill>
            <a:schemeClr val="tx1"/>
          </a:solidFill>
          <a:latin typeface="DA_FuturaPT Book" panose="020B0502020204020303" pitchFamily="34" charset="0"/>
          <a:ea typeface="DA_FuturaPT Book" panose="020B0502020204020303" pitchFamily="34" charset="0"/>
          <a:cs typeface="+mn-cs"/>
        </a:defRPr>
      </a:lvl2pPr>
      <a:lvl3pPr marL="914491" indent="-304830" algn="l" defTabSz="914491" rtl="0" eaLnBrk="1" latinLnBrk="0" hangingPunct="1">
        <a:lnSpc>
          <a:spcPct val="120000"/>
        </a:lnSpc>
        <a:spcBef>
          <a:spcPts val="1200"/>
        </a:spcBef>
        <a:buClr>
          <a:srgbClr val="FFB133"/>
        </a:buClr>
        <a:buFont typeface="Arial" panose="020B0604020202020204" pitchFamily="34" charset="0"/>
        <a:buChar char="•"/>
        <a:defRPr sz="1600" b="0" i="0" kern="1200">
          <a:solidFill>
            <a:schemeClr val="tx1"/>
          </a:solidFill>
          <a:latin typeface="DA_FuturaPT Book" panose="020B0502020204020303" pitchFamily="34" charset="0"/>
          <a:ea typeface="DA_FuturaPT Book" panose="020B0502020204020303" pitchFamily="34" charset="0"/>
          <a:cs typeface="+mn-cs"/>
        </a:defRPr>
      </a:lvl3pPr>
      <a:lvl4pPr marL="1219322" indent="-304830" algn="l" defTabSz="914491" rtl="0" eaLnBrk="1" latinLnBrk="0" hangingPunct="1">
        <a:lnSpc>
          <a:spcPct val="120000"/>
        </a:lnSpc>
        <a:spcBef>
          <a:spcPts val="1200"/>
        </a:spcBef>
        <a:buClr>
          <a:srgbClr val="FFB133"/>
        </a:buClr>
        <a:buFont typeface="Open Sans" panose="020B0606030504020204" pitchFamily="34" charset="0"/>
        <a:buChar char="−"/>
        <a:defRPr sz="1467" b="0" i="0" kern="1200">
          <a:solidFill>
            <a:schemeClr val="tx1"/>
          </a:solidFill>
          <a:latin typeface="DA_FuturaPT Book" panose="020B0502020204020303" pitchFamily="34" charset="0"/>
          <a:ea typeface="DA_FuturaPT Book" panose="020B0502020204020303" pitchFamily="34" charset="0"/>
          <a:cs typeface="+mn-cs"/>
        </a:defRPr>
      </a:lvl4pPr>
      <a:lvl5pPr marL="1524152" indent="-304830" algn="l" defTabSz="914491" rtl="0" eaLnBrk="1" latinLnBrk="0" hangingPunct="1">
        <a:lnSpc>
          <a:spcPct val="120000"/>
        </a:lnSpc>
        <a:spcBef>
          <a:spcPts val="1200"/>
        </a:spcBef>
        <a:buClr>
          <a:srgbClr val="FFB133"/>
        </a:buClr>
        <a:buFont typeface="Arial" panose="020B0604020202020204" pitchFamily="34" charset="0"/>
        <a:buChar char="•"/>
        <a:tabLst>
          <a:tab pos="6326291" algn="l"/>
        </a:tabLst>
        <a:defRPr sz="1333" b="0" i="0" kern="1200">
          <a:solidFill>
            <a:schemeClr val="tx1"/>
          </a:solidFill>
          <a:latin typeface="DA_FuturaPT Book" panose="020B0502020204020303" pitchFamily="34" charset="0"/>
          <a:ea typeface="DA_FuturaPT Book" panose="020B0502020204020303" pitchFamily="34" charset="0"/>
          <a:cs typeface="+mn-cs"/>
        </a:defRPr>
      </a:lvl5pPr>
      <a:lvl6pPr marL="2514851"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97"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343"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89"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91" rtl="0" eaLnBrk="1" latinLnBrk="0" hangingPunct="1">
        <a:defRPr sz="1800" kern="1200">
          <a:solidFill>
            <a:schemeClr val="tx1"/>
          </a:solidFill>
          <a:latin typeface="+mn-lt"/>
          <a:ea typeface="+mn-ea"/>
          <a:cs typeface="+mn-cs"/>
        </a:defRPr>
      </a:lvl1pPr>
      <a:lvl2pPr marL="457246" algn="l" defTabSz="914491" rtl="0" eaLnBrk="1" latinLnBrk="0" hangingPunct="1">
        <a:defRPr sz="1800" kern="1200">
          <a:solidFill>
            <a:schemeClr val="tx1"/>
          </a:solidFill>
          <a:latin typeface="+mn-lt"/>
          <a:ea typeface="+mn-ea"/>
          <a:cs typeface="+mn-cs"/>
        </a:defRPr>
      </a:lvl2pPr>
      <a:lvl3pPr marL="914491" algn="l" defTabSz="914491" rtl="0" eaLnBrk="1" latinLnBrk="0" hangingPunct="1">
        <a:defRPr sz="1800" kern="1200">
          <a:solidFill>
            <a:schemeClr val="tx1"/>
          </a:solidFill>
          <a:latin typeface="+mn-lt"/>
          <a:ea typeface="+mn-ea"/>
          <a:cs typeface="+mn-cs"/>
        </a:defRPr>
      </a:lvl3pPr>
      <a:lvl4pPr marL="1371737" algn="l" defTabSz="914491" rtl="0" eaLnBrk="1" latinLnBrk="0" hangingPunct="1">
        <a:defRPr sz="1800" kern="1200">
          <a:solidFill>
            <a:schemeClr val="tx1"/>
          </a:solidFill>
          <a:latin typeface="+mn-lt"/>
          <a:ea typeface="+mn-ea"/>
          <a:cs typeface="+mn-cs"/>
        </a:defRPr>
      </a:lvl4pPr>
      <a:lvl5pPr marL="1828983" algn="l" defTabSz="914491" rtl="0" eaLnBrk="1" latinLnBrk="0" hangingPunct="1">
        <a:defRPr sz="1800" kern="1200">
          <a:solidFill>
            <a:schemeClr val="tx1"/>
          </a:solidFill>
          <a:latin typeface="+mn-lt"/>
          <a:ea typeface="+mn-ea"/>
          <a:cs typeface="+mn-cs"/>
        </a:defRPr>
      </a:lvl5pPr>
      <a:lvl6pPr marL="2286229" algn="l" defTabSz="914491" rtl="0" eaLnBrk="1" latinLnBrk="0" hangingPunct="1">
        <a:defRPr sz="1800" kern="1200">
          <a:solidFill>
            <a:schemeClr val="tx1"/>
          </a:solidFill>
          <a:latin typeface="+mn-lt"/>
          <a:ea typeface="+mn-ea"/>
          <a:cs typeface="+mn-cs"/>
        </a:defRPr>
      </a:lvl6pPr>
      <a:lvl7pPr marL="2743474" algn="l" defTabSz="914491" rtl="0" eaLnBrk="1" latinLnBrk="0" hangingPunct="1">
        <a:defRPr sz="1800" kern="1200">
          <a:solidFill>
            <a:schemeClr val="tx1"/>
          </a:solidFill>
          <a:latin typeface="+mn-lt"/>
          <a:ea typeface="+mn-ea"/>
          <a:cs typeface="+mn-cs"/>
        </a:defRPr>
      </a:lvl7pPr>
      <a:lvl8pPr marL="3200720" algn="l" defTabSz="914491" rtl="0" eaLnBrk="1" latinLnBrk="0" hangingPunct="1">
        <a:defRPr sz="1800" kern="1200">
          <a:solidFill>
            <a:schemeClr val="tx1"/>
          </a:solidFill>
          <a:latin typeface="+mn-lt"/>
          <a:ea typeface="+mn-ea"/>
          <a:cs typeface="+mn-cs"/>
        </a:defRPr>
      </a:lvl8pPr>
      <a:lvl9pPr marL="3657966" algn="l" defTabSz="914491"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13">
          <p15:clr>
            <a:srgbClr val="F26B43"/>
          </p15:clr>
        </p15:guide>
        <p15:guide id="2" orient="horz" pos="4034">
          <p15:clr>
            <a:srgbClr val="F26B43"/>
          </p15:clr>
        </p15:guide>
        <p15:guide id="3" pos="320">
          <p15:clr>
            <a:srgbClr val="F26B43"/>
          </p15:clr>
        </p15:guide>
        <p15:guide id="4" orient="horz" pos="984">
          <p15:clr>
            <a:srgbClr val="F26B43"/>
          </p15:clr>
        </p15:guide>
        <p15:guide id="6" orient="horz" pos="1200">
          <p15:clr>
            <a:srgbClr val="F26B43"/>
          </p15:clr>
        </p15:guide>
        <p15:guide id="9" orient="horz" pos="3552">
          <p15:clr>
            <a:srgbClr val="F26B43"/>
          </p15:clr>
        </p15:guide>
        <p15:guide id="11" orient="horz" pos="3888">
          <p15:clr>
            <a:srgbClr val="F26B43"/>
          </p15:clr>
        </p15:guide>
        <p15:guide id="50" pos="7368">
          <p15:clr>
            <a:srgbClr val="F26B43"/>
          </p15:clr>
        </p15:guide>
        <p15:guide id="51" orient="horz" pos="696">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8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0453282"/>
      </p:ext>
    </p:extLst>
  </p:cSld>
  <p:clrMap bg1="lt1" tx1="dk1" bg2="lt2" tx2="dk2" accent1="accent1" accent2="accent2" accent3="accent3" accent4="accent4" accent5="accent5" accent6="accent6" hlink="hlink" folHlink="folHlink"/>
  <p:sldLayoutIdLst>
    <p:sldLayoutId id="2147483855" r:id="rId1"/>
  </p:sldLayoutIdLst>
  <p:hf hdr="0" ftr="0" dt="0"/>
  <p:txStyles>
    <p:titleStyle>
      <a:lvl1pPr algn="l" defTabSz="914491" rtl="0" eaLnBrk="1" latinLnBrk="0" hangingPunct="1">
        <a:lnSpc>
          <a:spcPct val="90000"/>
        </a:lnSpc>
        <a:spcBef>
          <a:spcPct val="0"/>
        </a:spcBef>
        <a:buNone/>
        <a:defRPr sz="3600" kern="1200" baseline="0">
          <a:solidFill>
            <a:schemeClr val="tx1"/>
          </a:solidFill>
          <a:latin typeface="+mj-lt"/>
          <a:ea typeface="+mj-ea"/>
          <a:cs typeface="+mj-cs"/>
        </a:defRPr>
      </a:lvl1pPr>
    </p:titleStyle>
    <p:bodyStyle>
      <a:lvl1pPr marL="304830" indent="-304830" algn="l" defTabSz="914491" rtl="0" eaLnBrk="1" latinLnBrk="0" hangingPunct="1">
        <a:lnSpc>
          <a:spcPct val="120000"/>
        </a:lnSpc>
        <a:spcBef>
          <a:spcPts val="1200"/>
        </a:spcBef>
        <a:buClr>
          <a:srgbClr val="FFB133"/>
        </a:buClr>
        <a:buFont typeface="Arial" panose="020B0604020202020204" pitchFamily="34" charset="0"/>
        <a:buChar char="•"/>
        <a:defRPr sz="2000" b="0" i="0" kern="1200">
          <a:solidFill>
            <a:schemeClr val="tx1"/>
          </a:solidFill>
          <a:latin typeface="DA_FuturaPT Book" panose="020B0502020204020303" pitchFamily="34" charset="0"/>
          <a:ea typeface="DA_FuturaPT Book" panose="020B0502020204020303" pitchFamily="34" charset="0"/>
          <a:cs typeface="+mn-cs"/>
        </a:defRPr>
      </a:lvl1pPr>
      <a:lvl2pPr marL="609661" indent="-304830" algn="l" defTabSz="914491" rtl="0" eaLnBrk="1" latinLnBrk="0" hangingPunct="1">
        <a:lnSpc>
          <a:spcPct val="120000"/>
        </a:lnSpc>
        <a:spcBef>
          <a:spcPts val="1200"/>
        </a:spcBef>
        <a:buClr>
          <a:srgbClr val="FFB133"/>
        </a:buClr>
        <a:buFont typeface="Open Sans" panose="020B0606030504020204" pitchFamily="34" charset="0"/>
        <a:buChar char="−"/>
        <a:defRPr sz="1867" b="0" i="0" kern="1200">
          <a:solidFill>
            <a:schemeClr val="tx1"/>
          </a:solidFill>
          <a:latin typeface="DA_FuturaPT Book" panose="020B0502020204020303" pitchFamily="34" charset="0"/>
          <a:ea typeface="DA_FuturaPT Book" panose="020B0502020204020303" pitchFamily="34" charset="0"/>
          <a:cs typeface="+mn-cs"/>
        </a:defRPr>
      </a:lvl2pPr>
      <a:lvl3pPr marL="914491" indent="-304830" algn="l" defTabSz="914491" rtl="0" eaLnBrk="1" latinLnBrk="0" hangingPunct="1">
        <a:lnSpc>
          <a:spcPct val="120000"/>
        </a:lnSpc>
        <a:spcBef>
          <a:spcPts val="1200"/>
        </a:spcBef>
        <a:buClr>
          <a:srgbClr val="FFB133"/>
        </a:buClr>
        <a:buFont typeface="Arial" panose="020B0604020202020204" pitchFamily="34" charset="0"/>
        <a:buChar char="•"/>
        <a:defRPr sz="1600" b="0" i="0" kern="1200">
          <a:solidFill>
            <a:schemeClr val="tx1"/>
          </a:solidFill>
          <a:latin typeface="DA_FuturaPT Book" panose="020B0502020204020303" pitchFamily="34" charset="0"/>
          <a:ea typeface="DA_FuturaPT Book" panose="020B0502020204020303" pitchFamily="34" charset="0"/>
          <a:cs typeface="+mn-cs"/>
        </a:defRPr>
      </a:lvl3pPr>
      <a:lvl4pPr marL="1219322" indent="-304830" algn="l" defTabSz="914491" rtl="0" eaLnBrk="1" latinLnBrk="0" hangingPunct="1">
        <a:lnSpc>
          <a:spcPct val="120000"/>
        </a:lnSpc>
        <a:spcBef>
          <a:spcPts val="1200"/>
        </a:spcBef>
        <a:buClr>
          <a:srgbClr val="FFB133"/>
        </a:buClr>
        <a:buFont typeface="Open Sans" panose="020B0606030504020204" pitchFamily="34" charset="0"/>
        <a:buChar char="−"/>
        <a:defRPr sz="1467" b="0" i="0" kern="1200">
          <a:solidFill>
            <a:schemeClr val="tx1"/>
          </a:solidFill>
          <a:latin typeface="DA_FuturaPT Book" panose="020B0502020204020303" pitchFamily="34" charset="0"/>
          <a:ea typeface="DA_FuturaPT Book" panose="020B0502020204020303" pitchFamily="34" charset="0"/>
          <a:cs typeface="+mn-cs"/>
        </a:defRPr>
      </a:lvl4pPr>
      <a:lvl5pPr marL="1524152" indent="-304830" algn="l" defTabSz="914491" rtl="0" eaLnBrk="1" latinLnBrk="0" hangingPunct="1">
        <a:lnSpc>
          <a:spcPct val="120000"/>
        </a:lnSpc>
        <a:spcBef>
          <a:spcPts val="1200"/>
        </a:spcBef>
        <a:buClr>
          <a:srgbClr val="FFB133"/>
        </a:buClr>
        <a:buFont typeface="Arial" panose="020B0604020202020204" pitchFamily="34" charset="0"/>
        <a:buChar char="•"/>
        <a:tabLst>
          <a:tab pos="6326291" algn="l"/>
        </a:tabLst>
        <a:defRPr sz="1333" b="0" i="0" kern="1200">
          <a:solidFill>
            <a:schemeClr val="tx1"/>
          </a:solidFill>
          <a:latin typeface="DA_FuturaPT Book" panose="020B0502020204020303" pitchFamily="34" charset="0"/>
          <a:ea typeface="DA_FuturaPT Book" panose="020B0502020204020303" pitchFamily="34" charset="0"/>
          <a:cs typeface="+mn-cs"/>
        </a:defRPr>
      </a:lvl5pPr>
      <a:lvl6pPr marL="2514851"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97"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343"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89"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91" rtl="0" eaLnBrk="1" latinLnBrk="0" hangingPunct="1">
        <a:defRPr sz="1800" kern="1200">
          <a:solidFill>
            <a:schemeClr val="tx1"/>
          </a:solidFill>
          <a:latin typeface="+mn-lt"/>
          <a:ea typeface="+mn-ea"/>
          <a:cs typeface="+mn-cs"/>
        </a:defRPr>
      </a:lvl1pPr>
      <a:lvl2pPr marL="457246" algn="l" defTabSz="914491" rtl="0" eaLnBrk="1" latinLnBrk="0" hangingPunct="1">
        <a:defRPr sz="1800" kern="1200">
          <a:solidFill>
            <a:schemeClr val="tx1"/>
          </a:solidFill>
          <a:latin typeface="+mn-lt"/>
          <a:ea typeface="+mn-ea"/>
          <a:cs typeface="+mn-cs"/>
        </a:defRPr>
      </a:lvl2pPr>
      <a:lvl3pPr marL="914491" algn="l" defTabSz="914491" rtl="0" eaLnBrk="1" latinLnBrk="0" hangingPunct="1">
        <a:defRPr sz="1800" kern="1200">
          <a:solidFill>
            <a:schemeClr val="tx1"/>
          </a:solidFill>
          <a:latin typeface="+mn-lt"/>
          <a:ea typeface="+mn-ea"/>
          <a:cs typeface="+mn-cs"/>
        </a:defRPr>
      </a:lvl3pPr>
      <a:lvl4pPr marL="1371737" algn="l" defTabSz="914491" rtl="0" eaLnBrk="1" latinLnBrk="0" hangingPunct="1">
        <a:defRPr sz="1800" kern="1200">
          <a:solidFill>
            <a:schemeClr val="tx1"/>
          </a:solidFill>
          <a:latin typeface="+mn-lt"/>
          <a:ea typeface="+mn-ea"/>
          <a:cs typeface="+mn-cs"/>
        </a:defRPr>
      </a:lvl4pPr>
      <a:lvl5pPr marL="1828983" algn="l" defTabSz="914491" rtl="0" eaLnBrk="1" latinLnBrk="0" hangingPunct="1">
        <a:defRPr sz="1800" kern="1200">
          <a:solidFill>
            <a:schemeClr val="tx1"/>
          </a:solidFill>
          <a:latin typeface="+mn-lt"/>
          <a:ea typeface="+mn-ea"/>
          <a:cs typeface="+mn-cs"/>
        </a:defRPr>
      </a:lvl5pPr>
      <a:lvl6pPr marL="2286229" algn="l" defTabSz="914491" rtl="0" eaLnBrk="1" latinLnBrk="0" hangingPunct="1">
        <a:defRPr sz="1800" kern="1200">
          <a:solidFill>
            <a:schemeClr val="tx1"/>
          </a:solidFill>
          <a:latin typeface="+mn-lt"/>
          <a:ea typeface="+mn-ea"/>
          <a:cs typeface="+mn-cs"/>
        </a:defRPr>
      </a:lvl6pPr>
      <a:lvl7pPr marL="2743474" algn="l" defTabSz="914491" rtl="0" eaLnBrk="1" latinLnBrk="0" hangingPunct="1">
        <a:defRPr sz="1800" kern="1200">
          <a:solidFill>
            <a:schemeClr val="tx1"/>
          </a:solidFill>
          <a:latin typeface="+mn-lt"/>
          <a:ea typeface="+mn-ea"/>
          <a:cs typeface="+mn-cs"/>
        </a:defRPr>
      </a:lvl7pPr>
      <a:lvl8pPr marL="3200720" algn="l" defTabSz="914491" rtl="0" eaLnBrk="1" latinLnBrk="0" hangingPunct="1">
        <a:defRPr sz="1800" kern="1200">
          <a:solidFill>
            <a:schemeClr val="tx1"/>
          </a:solidFill>
          <a:latin typeface="+mn-lt"/>
          <a:ea typeface="+mn-ea"/>
          <a:cs typeface="+mn-cs"/>
        </a:defRPr>
      </a:lvl8pPr>
      <a:lvl9pPr marL="3657966" algn="l" defTabSz="914491"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13">
          <p15:clr>
            <a:srgbClr val="F26B43"/>
          </p15:clr>
        </p15:guide>
        <p15:guide id="2" orient="horz" pos="4034">
          <p15:clr>
            <a:srgbClr val="F26B43"/>
          </p15:clr>
        </p15:guide>
        <p15:guide id="3" pos="320">
          <p15:clr>
            <a:srgbClr val="F26B43"/>
          </p15:clr>
        </p15:guide>
        <p15:guide id="4" orient="horz" pos="984">
          <p15:clr>
            <a:srgbClr val="F26B43"/>
          </p15:clr>
        </p15:guide>
        <p15:guide id="6" orient="horz" pos="1200">
          <p15:clr>
            <a:srgbClr val="F26B43"/>
          </p15:clr>
        </p15:guide>
        <p15:guide id="9" orient="horz" pos="3552">
          <p15:clr>
            <a:srgbClr val="F26B43"/>
          </p15:clr>
        </p15:guide>
        <p15:guide id="11" orient="horz" pos="3888">
          <p15:clr>
            <a:srgbClr val="F26B43"/>
          </p15:clr>
        </p15:guide>
        <p15:guide id="50" pos="7368">
          <p15:clr>
            <a:srgbClr val="F26B43"/>
          </p15:clr>
        </p15:guide>
        <p15:guide id="51" orient="horz" pos="696">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8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376175"/>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60" r:id="rId3"/>
    <p:sldLayoutId id="2147483861" r:id="rId4"/>
    <p:sldLayoutId id="2147483862" r:id="rId5"/>
    <p:sldLayoutId id="2147483863" r:id="rId6"/>
    <p:sldLayoutId id="2147483864" r:id="rId7"/>
    <p:sldLayoutId id="2147483865" r:id="rId8"/>
    <p:sldLayoutId id="2147483866" r:id="rId9"/>
  </p:sldLayoutIdLst>
  <p:hf hdr="0" ftr="0" dt="0"/>
  <p:txStyles>
    <p:titleStyle>
      <a:lvl1pPr algn="l" defTabSz="914491" rtl="0" eaLnBrk="1" latinLnBrk="0" hangingPunct="1">
        <a:lnSpc>
          <a:spcPct val="90000"/>
        </a:lnSpc>
        <a:spcBef>
          <a:spcPct val="0"/>
        </a:spcBef>
        <a:buNone/>
        <a:defRPr sz="3600" kern="1200" baseline="0">
          <a:solidFill>
            <a:schemeClr val="tx1"/>
          </a:solidFill>
          <a:latin typeface="+mj-lt"/>
          <a:ea typeface="+mj-ea"/>
          <a:cs typeface="+mj-cs"/>
        </a:defRPr>
      </a:lvl1pPr>
    </p:titleStyle>
    <p:bodyStyle>
      <a:lvl1pPr marL="304830" indent="-304830" algn="l" defTabSz="914491" rtl="0" eaLnBrk="1" latinLnBrk="0" hangingPunct="1">
        <a:lnSpc>
          <a:spcPct val="120000"/>
        </a:lnSpc>
        <a:spcBef>
          <a:spcPts val="1200"/>
        </a:spcBef>
        <a:buClr>
          <a:srgbClr val="FFB133"/>
        </a:buClr>
        <a:buFont typeface="Arial" panose="020B0604020202020204" pitchFamily="34" charset="0"/>
        <a:buChar char="•"/>
        <a:defRPr sz="2000" b="0" i="0" kern="1200">
          <a:solidFill>
            <a:schemeClr val="tx1"/>
          </a:solidFill>
          <a:latin typeface="DA_FuturaPT Book" panose="020B0502020204020303" pitchFamily="34" charset="0"/>
          <a:ea typeface="DA_FuturaPT Book" panose="020B0502020204020303" pitchFamily="34" charset="0"/>
          <a:cs typeface="+mn-cs"/>
        </a:defRPr>
      </a:lvl1pPr>
      <a:lvl2pPr marL="609661" indent="-304830" algn="l" defTabSz="914491" rtl="0" eaLnBrk="1" latinLnBrk="0" hangingPunct="1">
        <a:lnSpc>
          <a:spcPct val="120000"/>
        </a:lnSpc>
        <a:spcBef>
          <a:spcPts val="1200"/>
        </a:spcBef>
        <a:buClr>
          <a:srgbClr val="FFB133"/>
        </a:buClr>
        <a:buFont typeface="Open Sans" panose="020B0606030504020204" pitchFamily="34" charset="0"/>
        <a:buChar char="−"/>
        <a:defRPr sz="1867" b="0" i="0" kern="1200">
          <a:solidFill>
            <a:schemeClr val="tx1"/>
          </a:solidFill>
          <a:latin typeface="DA_FuturaPT Book" panose="020B0502020204020303" pitchFamily="34" charset="0"/>
          <a:ea typeface="DA_FuturaPT Book" panose="020B0502020204020303" pitchFamily="34" charset="0"/>
          <a:cs typeface="+mn-cs"/>
        </a:defRPr>
      </a:lvl2pPr>
      <a:lvl3pPr marL="914491" indent="-304830" algn="l" defTabSz="914491" rtl="0" eaLnBrk="1" latinLnBrk="0" hangingPunct="1">
        <a:lnSpc>
          <a:spcPct val="120000"/>
        </a:lnSpc>
        <a:spcBef>
          <a:spcPts val="1200"/>
        </a:spcBef>
        <a:buClr>
          <a:srgbClr val="FFB133"/>
        </a:buClr>
        <a:buFont typeface="Arial" panose="020B0604020202020204" pitchFamily="34" charset="0"/>
        <a:buChar char="•"/>
        <a:defRPr sz="1600" b="0" i="0" kern="1200">
          <a:solidFill>
            <a:schemeClr val="tx1"/>
          </a:solidFill>
          <a:latin typeface="DA_FuturaPT Book" panose="020B0502020204020303" pitchFamily="34" charset="0"/>
          <a:ea typeface="DA_FuturaPT Book" panose="020B0502020204020303" pitchFamily="34" charset="0"/>
          <a:cs typeface="+mn-cs"/>
        </a:defRPr>
      </a:lvl3pPr>
      <a:lvl4pPr marL="1219322" indent="-304830" algn="l" defTabSz="914491" rtl="0" eaLnBrk="1" latinLnBrk="0" hangingPunct="1">
        <a:lnSpc>
          <a:spcPct val="120000"/>
        </a:lnSpc>
        <a:spcBef>
          <a:spcPts val="1200"/>
        </a:spcBef>
        <a:buClr>
          <a:srgbClr val="FFB133"/>
        </a:buClr>
        <a:buFont typeface="Open Sans" panose="020B0606030504020204" pitchFamily="34" charset="0"/>
        <a:buChar char="−"/>
        <a:defRPr sz="1467" b="0" i="0" kern="1200">
          <a:solidFill>
            <a:schemeClr val="tx1"/>
          </a:solidFill>
          <a:latin typeface="DA_FuturaPT Book" panose="020B0502020204020303" pitchFamily="34" charset="0"/>
          <a:ea typeface="DA_FuturaPT Book" panose="020B0502020204020303" pitchFamily="34" charset="0"/>
          <a:cs typeface="+mn-cs"/>
        </a:defRPr>
      </a:lvl4pPr>
      <a:lvl5pPr marL="1524152" indent="-304830" algn="l" defTabSz="914491" rtl="0" eaLnBrk="1" latinLnBrk="0" hangingPunct="1">
        <a:lnSpc>
          <a:spcPct val="120000"/>
        </a:lnSpc>
        <a:spcBef>
          <a:spcPts val="1200"/>
        </a:spcBef>
        <a:buClr>
          <a:srgbClr val="FFB133"/>
        </a:buClr>
        <a:buFont typeface="Arial" panose="020B0604020202020204" pitchFamily="34" charset="0"/>
        <a:buChar char="•"/>
        <a:tabLst>
          <a:tab pos="6326291" algn="l"/>
        </a:tabLst>
        <a:defRPr sz="1333" b="0" i="0" kern="1200">
          <a:solidFill>
            <a:schemeClr val="tx1"/>
          </a:solidFill>
          <a:latin typeface="DA_FuturaPT Book" panose="020B0502020204020303" pitchFamily="34" charset="0"/>
          <a:ea typeface="DA_FuturaPT Book" panose="020B0502020204020303" pitchFamily="34" charset="0"/>
          <a:cs typeface="+mn-cs"/>
        </a:defRPr>
      </a:lvl5pPr>
      <a:lvl6pPr marL="2514851"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97"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343"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89"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91" rtl="0" eaLnBrk="1" latinLnBrk="0" hangingPunct="1">
        <a:defRPr sz="1800" kern="1200">
          <a:solidFill>
            <a:schemeClr val="tx1"/>
          </a:solidFill>
          <a:latin typeface="+mn-lt"/>
          <a:ea typeface="+mn-ea"/>
          <a:cs typeface="+mn-cs"/>
        </a:defRPr>
      </a:lvl1pPr>
      <a:lvl2pPr marL="457246" algn="l" defTabSz="914491" rtl="0" eaLnBrk="1" latinLnBrk="0" hangingPunct="1">
        <a:defRPr sz="1800" kern="1200">
          <a:solidFill>
            <a:schemeClr val="tx1"/>
          </a:solidFill>
          <a:latin typeface="+mn-lt"/>
          <a:ea typeface="+mn-ea"/>
          <a:cs typeface="+mn-cs"/>
        </a:defRPr>
      </a:lvl2pPr>
      <a:lvl3pPr marL="914491" algn="l" defTabSz="914491" rtl="0" eaLnBrk="1" latinLnBrk="0" hangingPunct="1">
        <a:defRPr sz="1800" kern="1200">
          <a:solidFill>
            <a:schemeClr val="tx1"/>
          </a:solidFill>
          <a:latin typeface="+mn-lt"/>
          <a:ea typeface="+mn-ea"/>
          <a:cs typeface="+mn-cs"/>
        </a:defRPr>
      </a:lvl3pPr>
      <a:lvl4pPr marL="1371737" algn="l" defTabSz="914491" rtl="0" eaLnBrk="1" latinLnBrk="0" hangingPunct="1">
        <a:defRPr sz="1800" kern="1200">
          <a:solidFill>
            <a:schemeClr val="tx1"/>
          </a:solidFill>
          <a:latin typeface="+mn-lt"/>
          <a:ea typeface="+mn-ea"/>
          <a:cs typeface="+mn-cs"/>
        </a:defRPr>
      </a:lvl4pPr>
      <a:lvl5pPr marL="1828983" algn="l" defTabSz="914491" rtl="0" eaLnBrk="1" latinLnBrk="0" hangingPunct="1">
        <a:defRPr sz="1800" kern="1200">
          <a:solidFill>
            <a:schemeClr val="tx1"/>
          </a:solidFill>
          <a:latin typeface="+mn-lt"/>
          <a:ea typeface="+mn-ea"/>
          <a:cs typeface="+mn-cs"/>
        </a:defRPr>
      </a:lvl5pPr>
      <a:lvl6pPr marL="2286229" algn="l" defTabSz="914491" rtl="0" eaLnBrk="1" latinLnBrk="0" hangingPunct="1">
        <a:defRPr sz="1800" kern="1200">
          <a:solidFill>
            <a:schemeClr val="tx1"/>
          </a:solidFill>
          <a:latin typeface="+mn-lt"/>
          <a:ea typeface="+mn-ea"/>
          <a:cs typeface="+mn-cs"/>
        </a:defRPr>
      </a:lvl6pPr>
      <a:lvl7pPr marL="2743474" algn="l" defTabSz="914491" rtl="0" eaLnBrk="1" latinLnBrk="0" hangingPunct="1">
        <a:defRPr sz="1800" kern="1200">
          <a:solidFill>
            <a:schemeClr val="tx1"/>
          </a:solidFill>
          <a:latin typeface="+mn-lt"/>
          <a:ea typeface="+mn-ea"/>
          <a:cs typeface="+mn-cs"/>
        </a:defRPr>
      </a:lvl7pPr>
      <a:lvl8pPr marL="3200720" algn="l" defTabSz="914491" rtl="0" eaLnBrk="1" latinLnBrk="0" hangingPunct="1">
        <a:defRPr sz="1800" kern="1200">
          <a:solidFill>
            <a:schemeClr val="tx1"/>
          </a:solidFill>
          <a:latin typeface="+mn-lt"/>
          <a:ea typeface="+mn-ea"/>
          <a:cs typeface="+mn-cs"/>
        </a:defRPr>
      </a:lvl8pPr>
      <a:lvl9pPr marL="3657966" algn="l" defTabSz="914491"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13">
          <p15:clr>
            <a:srgbClr val="F26B43"/>
          </p15:clr>
        </p15:guide>
        <p15:guide id="2" orient="horz" pos="4034">
          <p15:clr>
            <a:srgbClr val="F26B43"/>
          </p15:clr>
        </p15:guide>
        <p15:guide id="3" pos="320">
          <p15:clr>
            <a:srgbClr val="F26B43"/>
          </p15:clr>
        </p15:guide>
        <p15:guide id="4" orient="horz" pos="984">
          <p15:clr>
            <a:srgbClr val="F26B43"/>
          </p15:clr>
        </p15:guide>
        <p15:guide id="6" orient="horz" pos="1200">
          <p15:clr>
            <a:srgbClr val="F26B43"/>
          </p15:clr>
        </p15:guide>
        <p15:guide id="9" orient="horz" pos="3552">
          <p15:clr>
            <a:srgbClr val="F26B43"/>
          </p15:clr>
        </p15:guide>
        <p15:guide id="11" orient="horz" pos="3888">
          <p15:clr>
            <a:srgbClr val="F26B43"/>
          </p15:clr>
        </p15:guide>
        <p15:guide id="50" pos="7368">
          <p15:clr>
            <a:srgbClr val="F26B43"/>
          </p15:clr>
        </p15:guide>
        <p15:guide id="51" orient="horz" pos="696">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8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1473462"/>
      </p:ext>
    </p:extLst>
  </p:cSld>
  <p:clrMap bg1="lt1" tx1="dk1" bg2="lt2" tx2="dk2" accent1="accent1" accent2="accent2" accent3="accent3" accent4="accent4" accent5="accent5" accent6="accent6" hlink="hlink" folHlink="folHlink"/>
  <p:sldLayoutIdLst>
    <p:sldLayoutId id="2147483868" r:id="rId1"/>
    <p:sldLayoutId id="2147483870" r:id="rId2"/>
    <p:sldLayoutId id="2147483871" r:id="rId3"/>
    <p:sldLayoutId id="2147483872" r:id="rId4"/>
  </p:sldLayoutIdLst>
  <p:hf hdr="0" ftr="0" dt="0"/>
  <p:txStyles>
    <p:titleStyle>
      <a:lvl1pPr algn="l" defTabSz="914491" rtl="0" eaLnBrk="1" latinLnBrk="0" hangingPunct="1">
        <a:lnSpc>
          <a:spcPct val="90000"/>
        </a:lnSpc>
        <a:spcBef>
          <a:spcPct val="0"/>
        </a:spcBef>
        <a:buNone/>
        <a:defRPr sz="3600" kern="1200" baseline="0">
          <a:solidFill>
            <a:schemeClr val="tx1"/>
          </a:solidFill>
          <a:latin typeface="+mj-lt"/>
          <a:ea typeface="+mj-ea"/>
          <a:cs typeface="+mj-cs"/>
        </a:defRPr>
      </a:lvl1pPr>
    </p:titleStyle>
    <p:bodyStyle>
      <a:lvl1pPr marL="304830" indent="-304830" algn="l" defTabSz="914491" rtl="0" eaLnBrk="1" latinLnBrk="0" hangingPunct="1">
        <a:lnSpc>
          <a:spcPct val="120000"/>
        </a:lnSpc>
        <a:spcBef>
          <a:spcPts val="1200"/>
        </a:spcBef>
        <a:buClr>
          <a:srgbClr val="FFB133"/>
        </a:buClr>
        <a:buFont typeface="Arial" panose="020B0604020202020204" pitchFamily="34" charset="0"/>
        <a:buChar char="•"/>
        <a:defRPr sz="2000" b="0" i="0" kern="1200">
          <a:solidFill>
            <a:schemeClr val="tx1"/>
          </a:solidFill>
          <a:latin typeface="DA_FuturaPT Book" panose="020B0502020204020303" pitchFamily="34" charset="0"/>
          <a:ea typeface="DA_FuturaPT Book" panose="020B0502020204020303" pitchFamily="34" charset="0"/>
          <a:cs typeface="+mn-cs"/>
        </a:defRPr>
      </a:lvl1pPr>
      <a:lvl2pPr marL="609661" indent="-304830" algn="l" defTabSz="914491" rtl="0" eaLnBrk="1" latinLnBrk="0" hangingPunct="1">
        <a:lnSpc>
          <a:spcPct val="120000"/>
        </a:lnSpc>
        <a:spcBef>
          <a:spcPts val="1200"/>
        </a:spcBef>
        <a:buClr>
          <a:srgbClr val="FFB133"/>
        </a:buClr>
        <a:buFont typeface="Open Sans" panose="020B0606030504020204" pitchFamily="34" charset="0"/>
        <a:buChar char="−"/>
        <a:defRPr sz="1867" b="0" i="0" kern="1200">
          <a:solidFill>
            <a:schemeClr val="tx1"/>
          </a:solidFill>
          <a:latin typeface="DA_FuturaPT Book" panose="020B0502020204020303" pitchFamily="34" charset="0"/>
          <a:ea typeface="DA_FuturaPT Book" panose="020B0502020204020303" pitchFamily="34" charset="0"/>
          <a:cs typeface="+mn-cs"/>
        </a:defRPr>
      </a:lvl2pPr>
      <a:lvl3pPr marL="914491" indent="-304830" algn="l" defTabSz="914491" rtl="0" eaLnBrk="1" latinLnBrk="0" hangingPunct="1">
        <a:lnSpc>
          <a:spcPct val="120000"/>
        </a:lnSpc>
        <a:spcBef>
          <a:spcPts val="1200"/>
        </a:spcBef>
        <a:buClr>
          <a:srgbClr val="FFB133"/>
        </a:buClr>
        <a:buFont typeface="Arial" panose="020B0604020202020204" pitchFamily="34" charset="0"/>
        <a:buChar char="•"/>
        <a:defRPr sz="1600" b="0" i="0" kern="1200">
          <a:solidFill>
            <a:schemeClr val="tx1"/>
          </a:solidFill>
          <a:latin typeface="DA_FuturaPT Book" panose="020B0502020204020303" pitchFamily="34" charset="0"/>
          <a:ea typeface="DA_FuturaPT Book" panose="020B0502020204020303" pitchFamily="34" charset="0"/>
          <a:cs typeface="+mn-cs"/>
        </a:defRPr>
      </a:lvl3pPr>
      <a:lvl4pPr marL="1219322" indent="-304830" algn="l" defTabSz="914491" rtl="0" eaLnBrk="1" latinLnBrk="0" hangingPunct="1">
        <a:lnSpc>
          <a:spcPct val="120000"/>
        </a:lnSpc>
        <a:spcBef>
          <a:spcPts val="1200"/>
        </a:spcBef>
        <a:buClr>
          <a:srgbClr val="FFB133"/>
        </a:buClr>
        <a:buFont typeface="Open Sans" panose="020B0606030504020204" pitchFamily="34" charset="0"/>
        <a:buChar char="−"/>
        <a:defRPr sz="1467" b="0" i="0" kern="1200">
          <a:solidFill>
            <a:schemeClr val="tx1"/>
          </a:solidFill>
          <a:latin typeface="DA_FuturaPT Book" panose="020B0502020204020303" pitchFamily="34" charset="0"/>
          <a:ea typeface="DA_FuturaPT Book" panose="020B0502020204020303" pitchFamily="34" charset="0"/>
          <a:cs typeface="+mn-cs"/>
        </a:defRPr>
      </a:lvl4pPr>
      <a:lvl5pPr marL="1524152" indent="-304830" algn="l" defTabSz="914491" rtl="0" eaLnBrk="1" latinLnBrk="0" hangingPunct="1">
        <a:lnSpc>
          <a:spcPct val="120000"/>
        </a:lnSpc>
        <a:spcBef>
          <a:spcPts val="1200"/>
        </a:spcBef>
        <a:buClr>
          <a:srgbClr val="FFB133"/>
        </a:buClr>
        <a:buFont typeface="Arial" panose="020B0604020202020204" pitchFamily="34" charset="0"/>
        <a:buChar char="•"/>
        <a:tabLst>
          <a:tab pos="6326291" algn="l"/>
        </a:tabLst>
        <a:defRPr sz="1333" b="0" i="0" kern="1200">
          <a:solidFill>
            <a:schemeClr val="tx1"/>
          </a:solidFill>
          <a:latin typeface="DA_FuturaPT Book" panose="020B0502020204020303" pitchFamily="34" charset="0"/>
          <a:ea typeface="DA_FuturaPT Book" panose="020B0502020204020303" pitchFamily="34" charset="0"/>
          <a:cs typeface="+mn-cs"/>
        </a:defRPr>
      </a:lvl5pPr>
      <a:lvl6pPr marL="2514851"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97"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343"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89"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91" rtl="0" eaLnBrk="1" latinLnBrk="0" hangingPunct="1">
        <a:defRPr sz="1800" kern="1200">
          <a:solidFill>
            <a:schemeClr val="tx1"/>
          </a:solidFill>
          <a:latin typeface="+mn-lt"/>
          <a:ea typeface="+mn-ea"/>
          <a:cs typeface="+mn-cs"/>
        </a:defRPr>
      </a:lvl1pPr>
      <a:lvl2pPr marL="457246" algn="l" defTabSz="914491" rtl="0" eaLnBrk="1" latinLnBrk="0" hangingPunct="1">
        <a:defRPr sz="1800" kern="1200">
          <a:solidFill>
            <a:schemeClr val="tx1"/>
          </a:solidFill>
          <a:latin typeface="+mn-lt"/>
          <a:ea typeface="+mn-ea"/>
          <a:cs typeface="+mn-cs"/>
        </a:defRPr>
      </a:lvl2pPr>
      <a:lvl3pPr marL="914491" algn="l" defTabSz="914491" rtl="0" eaLnBrk="1" latinLnBrk="0" hangingPunct="1">
        <a:defRPr sz="1800" kern="1200">
          <a:solidFill>
            <a:schemeClr val="tx1"/>
          </a:solidFill>
          <a:latin typeface="+mn-lt"/>
          <a:ea typeface="+mn-ea"/>
          <a:cs typeface="+mn-cs"/>
        </a:defRPr>
      </a:lvl3pPr>
      <a:lvl4pPr marL="1371737" algn="l" defTabSz="914491" rtl="0" eaLnBrk="1" latinLnBrk="0" hangingPunct="1">
        <a:defRPr sz="1800" kern="1200">
          <a:solidFill>
            <a:schemeClr val="tx1"/>
          </a:solidFill>
          <a:latin typeface="+mn-lt"/>
          <a:ea typeface="+mn-ea"/>
          <a:cs typeface="+mn-cs"/>
        </a:defRPr>
      </a:lvl4pPr>
      <a:lvl5pPr marL="1828983" algn="l" defTabSz="914491" rtl="0" eaLnBrk="1" latinLnBrk="0" hangingPunct="1">
        <a:defRPr sz="1800" kern="1200">
          <a:solidFill>
            <a:schemeClr val="tx1"/>
          </a:solidFill>
          <a:latin typeface="+mn-lt"/>
          <a:ea typeface="+mn-ea"/>
          <a:cs typeface="+mn-cs"/>
        </a:defRPr>
      </a:lvl5pPr>
      <a:lvl6pPr marL="2286229" algn="l" defTabSz="914491" rtl="0" eaLnBrk="1" latinLnBrk="0" hangingPunct="1">
        <a:defRPr sz="1800" kern="1200">
          <a:solidFill>
            <a:schemeClr val="tx1"/>
          </a:solidFill>
          <a:latin typeface="+mn-lt"/>
          <a:ea typeface="+mn-ea"/>
          <a:cs typeface="+mn-cs"/>
        </a:defRPr>
      </a:lvl6pPr>
      <a:lvl7pPr marL="2743474" algn="l" defTabSz="914491" rtl="0" eaLnBrk="1" latinLnBrk="0" hangingPunct="1">
        <a:defRPr sz="1800" kern="1200">
          <a:solidFill>
            <a:schemeClr val="tx1"/>
          </a:solidFill>
          <a:latin typeface="+mn-lt"/>
          <a:ea typeface="+mn-ea"/>
          <a:cs typeface="+mn-cs"/>
        </a:defRPr>
      </a:lvl7pPr>
      <a:lvl8pPr marL="3200720" algn="l" defTabSz="914491" rtl="0" eaLnBrk="1" latinLnBrk="0" hangingPunct="1">
        <a:defRPr sz="1800" kern="1200">
          <a:solidFill>
            <a:schemeClr val="tx1"/>
          </a:solidFill>
          <a:latin typeface="+mn-lt"/>
          <a:ea typeface="+mn-ea"/>
          <a:cs typeface="+mn-cs"/>
        </a:defRPr>
      </a:lvl8pPr>
      <a:lvl9pPr marL="3657966" algn="l" defTabSz="914491"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13">
          <p15:clr>
            <a:srgbClr val="F26B43"/>
          </p15:clr>
        </p15:guide>
        <p15:guide id="2" orient="horz" pos="4034">
          <p15:clr>
            <a:srgbClr val="F26B43"/>
          </p15:clr>
        </p15:guide>
        <p15:guide id="3" pos="320">
          <p15:clr>
            <a:srgbClr val="F26B43"/>
          </p15:clr>
        </p15:guide>
        <p15:guide id="4" orient="horz" pos="984">
          <p15:clr>
            <a:srgbClr val="F26B43"/>
          </p15:clr>
        </p15:guide>
        <p15:guide id="6" orient="horz" pos="1200">
          <p15:clr>
            <a:srgbClr val="F26B43"/>
          </p15:clr>
        </p15:guide>
        <p15:guide id="9" orient="horz" pos="3552">
          <p15:clr>
            <a:srgbClr val="F26B43"/>
          </p15:clr>
        </p15:guide>
        <p15:guide id="11" orient="horz" pos="3888">
          <p15:clr>
            <a:srgbClr val="F26B43"/>
          </p15:clr>
        </p15:guide>
        <p15:guide id="50" pos="7368">
          <p15:clr>
            <a:srgbClr val="F26B43"/>
          </p15:clr>
        </p15:guide>
        <p15:guide id="51" orient="horz" pos="696">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8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1597763"/>
      </p:ext>
    </p:extLst>
  </p:cSld>
  <p:clrMap bg1="lt1" tx1="dk1" bg2="lt2" tx2="dk2" accent1="accent1" accent2="accent2" accent3="accent3" accent4="accent4" accent5="accent5" accent6="accent6" hlink="hlink" folHlink="folHlink"/>
  <p:sldLayoutIdLst>
    <p:sldLayoutId id="2147483874" r:id="rId1"/>
  </p:sldLayoutIdLst>
  <p:hf hdr="0" ftr="0" dt="0"/>
  <p:txStyles>
    <p:titleStyle>
      <a:lvl1pPr algn="l" defTabSz="914491" rtl="0" eaLnBrk="1" latinLnBrk="0" hangingPunct="1">
        <a:lnSpc>
          <a:spcPct val="90000"/>
        </a:lnSpc>
        <a:spcBef>
          <a:spcPct val="0"/>
        </a:spcBef>
        <a:buNone/>
        <a:defRPr sz="3600" kern="1200" baseline="0">
          <a:solidFill>
            <a:schemeClr val="tx1"/>
          </a:solidFill>
          <a:latin typeface="+mj-lt"/>
          <a:ea typeface="+mj-ea"/>
          <a:cs typeface="+mj-cs"/>
        </a:defRPr>
      </a:lvl1pPr>
    </p:titleStyle>
    <p:bodyStyle>
      <a:lvl1pPr marL="304830" indent="-304830" algn="l" defTabSz="914491" rtl="0" eaLnBrk="1" latinLnBrk="0" hangingPunct="1">
        <a:lnSpc>
          <a:spcPct val="120000"/>
        </a:lnSpc>
        <a:spcBef>
          <a:spcPts val="1200"/>
        </a:spcBef>
        <a:buClr>
          <a:srgbClr val="FFB133"/>
        </a:buClr>
        <a:buFont typeface="Arial" panose="020B0604020202020204" pitchFamily="34" charset="0"/>
        <a:buChar char="•"/>
        <a:defRPr sz="2000" b="0" i="0" kern="1200">
          <a:solidFill>
            <a:schemeClr val="tx1"/>
          </a:solidFill>
          <a:latin typeface="DA_FuturaPT Book" panose="020B0502020204020303" pitchFamily="34" charset="0"/>
          <a:ea typeface="DA_FuturaPT Book" panose="020B0502020204020303" pitchFamily="34" charset="0"/>
          <a:cs typeface="+mn-cs"/>
        </a:defRPr>
      </a:lvl1pPr>
      <a:lvl2pPr marL="609661" indent="-304830" algn="l" defTabSz="914491" rtl="0" eaLnBrk="1" latinLnBrk="0" hangingPunct="1">
        <a:lnSpc>
          <a:spcPct val="120000"/>
        </a:lnSpc>
        <a:spcBef>
          <a:spcPts val="1200"/>
        </a:spcBef>
        <a:buClr>
          <a:srgbClr val="FFB133"/>
        </a:buClr>
        <a:buFont typeface="Open Sans" panose="020B0606030504020204" pitchFamily="34" charset="0"/>
        <a:buChar char="−"/>
        <a:defRPr sz="1867" b="0" i="0" kern="1200">
          <a:solidFill>
            <a:schemeClr val="tx1"/>
          </a:solidFill>
          <a:latin typeface="DA_FuturaPT Book" panose="020B0502020204020303" pitchFamily="34" charset="0"/>
          <a:ea typeface="DA_FuturaPT Book" panose="020B0502020204020303" pitchFamily="34" charset="0"/>
          <a:cs typeface="+mn-cs"/>
        </a:defRPr>
      </a:lvl2pPr>
      <a:lvl3pPr marL="914491" indent="-304830" algn="l" defTabSz="914491" rtl="0" eaLnBrk="1" latinLnBrk="0" hangingPunct="1">
        <a:lnSpc>
          <a:spcPct val="120000"/>
        </a:lnSpc>
        <a:spcBef>
          <a:spcPts val="1200"/>
        </a:spcBef>
        <a:buClr>
          <a:srgbClr val="FFB133"/>
        </a:buClr>
        <a:buFont typeface="Arial" panose="020B0604020202020204" pitchFamily="34" charset="0"/>
        <a:buChar char="•"/>
        <a:defRPr sz="1600" b="0" i="0" kern="1200">
          <a:solidFill>
            <a:schemeClr val="tx1"/>
          </a:solidFill>
          <a:latin typeface="DA_FuturaPT Book" panose="020B0502020204020303" pitchFamily="34" charset="0"/>
          <a:ea typeface="DA_FuturaPT Book" panose="020B0502020204020303" pitchFamily="34" charset="0"/>
          <a:cs typeface="+mn-cs"/>
        </a:defRPr>
      </a:lvl3pPr>
      <a:lvl4pPr marL="1219322" indent="-304830" algn="l" defTabSz="914491" rtl="0" eaLnBrk="1" latinLnBrk="0" hangingPunct="1">
        <a:lnSpc>
          <a:spcPct val="120000"/>
        </a:lnSpc>
        <a:spcBef>
          <a:spcPts val="1200"/>
        </a:spcBef>
        <a:buClr>
          <a:srgbClr val="FFB133"/>
        </a:buClr>
        <a:buFont typeface="Open Sans" panose="020B0606030504020204" pitchFamily="34" charset="0"/>
        <a:buChar char="−"/>
        <a:defRPr sz="1467" b="0" i="0" kern="1200">
          <a:solidFill>
            <a:schemeClr val="tx1"/>
          </a:solidFill>
          <a:latin typeface="DA_FuturaPT Book" panose="020B0502020204020303" pitchFamily="34" charset="0"/>
          <a:ea typeface="DA_FuturaPT Book" panose="020B0502020204020303" pitchFamily="34" charset="0"/>
          <a:cs typeface="+mn-cs"/>
        </a:defRPr>
      </a:lvl4pPr>
      <a:lvl5pPr marL="1524152" indent="-304830" algn="l" defTabSz="914491" rtl="0" eaLnBrk="1" latinLnBrk="0" hangingPunct="1">
        <a:lnSpc>
          <a:spcPct val="120000"/>
        </a:lnSpc>
        <a:spcBef>
          <a:spcPts val="1200"/>
        </a:spcBef>
        <a:buClr>
          <a:srgbClr val="FFB133"/>
        </a:buClr>
        <a:buFont typeface="Arial" panose="020B0604020202020204" pitchFamily="34" charset="0"/>
        <a:buChar char="•"/>
        <a:tabLst>
          <a:tab pos="6326291" algn="l"/>
        </a:tabLst>
        <a:defRPr sz="1333" b="0" i="0" kern="1200">
          <a:solidFill>
            <a:schemeClr val="tx1"/>
          </a:solidFill>
          <a:latin typeface="DA_FuturaPT Book" panose="020B0502020204020303" pitchFamily="34" charset="0"/>
          <a:ea typeface="DA_FuturaPT Book" panose="020B0502020204020303" pitchFamily="34" charset="0"/>
          <a:cs typeface="+mn-cs"/>
        </a:defRPr>
      </a:lvl5pPr>
      <a:lvl6pPr marL="2514851"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97"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343"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89"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91" rtl="0" eaLnBrk="1" latinLnBrk="0" hangingPunct="1">
        <a:defRPr sz="1800" kern="1200">
          <a:solidFill>
            <a:schemeClr val="tx1"/>
          </a:solidFill>
          <a:latin typeface="+mn-lt"/>
          <a:ea typeface="+mn-ea"/>
          <a:cs typeface="+mn-cs"/>
        </a:defRPr>
      </a:lvl1pPr>
      <a:lvl2pPr marL="457246" algn="l" defTabSz="914491" rtl="0" eaLnBrk="1" latinLnBrk="0" hangingPunct="1">
        <a:defRPr sz="1800" kern="1200">
          <a:solidFill>
            <a:schemeClr val="tx1"/>
          </a:solidFill>
          <a:latin typeface="+mn-lt"/>
          <a:ea typeface="+mn-ea"/>
          <a:cs typeface="+mn-cs"/>
        </a:defRPr>
      </a:lvl2pPr>
      <a:lvl3pPr marL="914491" algn="l" defTabSz="914491" rtl="0" eaLnBrk="1" latinLnBrk="0" hangingPunct="1">
        <a:defRPr sz="1800" kern="1200">
          <a:solidFill>
            <a:schemeClr val="tx1"/>
          </a:solidFill>
          <a:latin typeface="+mn-lt"/>
          <a:ea typeface="+mn-ea"/>
          <a:cs typeface="+mn-cs"/>
        </a:defRPr>
      </a:lvl3pPr>
      <a:lvl4pPr marL="1371737" algn="l" defTabSz="914491" rtl="0" eaLnBrk="1" latinLnBrk="0" hangingPunct="1">
        <a:defRPr sz="1800" kern="1200">
          <a:solidFill>
            <a:schemeClr val="tx1"/>
          </a:solidFill>
          <a:latin typeface="+mn-lt"/>
          <a:ea typeface="+mn-ea"/>
          <a:cs typeface="+mn-cs"/>
        </a:defRPr>
      </a:lvl4pPr>
      <a:lvl5pPr marL="1828983" algn="l" defTabSz="914491" rtl="0" eaLnBrk="1" latinLnBrk="0" hangingPunct="1">
        <a:defRPr sz="1800" kern="1200">
          <a:solidFill>
            <a:schemeClr val="tx1"/>
          </a:solidFill>
          <a:latin typeface="+mn-lt"/>
          <a:ea typeface="+mn-ea"/>
          <a:cs typeface="+mn-cs"/>
        </a:defRPr>
      </a:lvl5pPr>
      <a:lvl6pPr marL="2286229" algn="l" defTabSz="914491" rtl="0" eaLnBrk="1" latinLnBrk="0" hangingPunct="1">
        <a:defRPr sz="1800" kern="1200">
          <a:solidFill>
            <a:schemeClr val="tx1"/>
          </a:solidFill>
          <a:latin typeface="+mn-lt"/>
          <a:ea typeface="+mn-ea"/>
          <a:cs typeface="+mn-cs"/>
        </a:defRPr>
      </a:lvl6pPr>
      <a:lvl7pPr marL="2743474" algn="l" defTabSz="914491" rtl="0" eaLnBrk="1" latinLnBrk="0" hangingPunct="1">
        <a:defRPr sz="1800" kern="1200">
          <a:solidFill>
            <a:schemeClr val="tx1"/>
          </a:solidFill>
          <a:latin typeface="+mn-lt"/>
          <a:ea typeface="+mn-ea"/>
          <a:cs typeface="+mn-cs"/>
        </a:defRPr>
      </a:lvl7pPr>
      <a:lvl8pPr marL="3200720" algn="l" defTabSz="914491" rtl="0" eaLnBrk="1" latinLnBrk="0" hangingPunct="1">
        <a:defRPr sz="1800" kern="1200">
          <a:solidFill>
            <a:schemeClr val="tx1"/>
          </a:solidFill>
          <a:latin typeface="+mn-lt"/>
          <a:ea typeface="+mn-ea"/>
          <a:cs typeface="+mn-cs"/>
        </a:defRPr>
      </a:lvl8pPr>
      <a:lvl9pPr marL="3657966" algn="l" defTabSz="914491"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13">
          <p15:clr>
            <a:srgbClr val="F26B43"/>
          </p15:clr>
        </p15:guide>
        <p15:guide id="2" orient="horz" pos="4034">
          <p15:clr>
            <a:srgbClr val="F26B43"/>
          </p15:clr>
        </p15:guide>
        <p15:guide id="3" pos="320">
          <p15:clr>
            <a:srgbClr val="F26B43"/>
          </p15:clr>
        </p15:guide>
        <p15:guide id="4" orient="horz" pos="984">
          <p15:clr>
            <a:srgbClr val="F26B43"/>
          </p15:clr>
        </p15:guide>
        <p15:guide id="6" orient="horz" pos="1200">
          <p15:clr>
            <a:srgbClr val="F26B43"/>
          </p15:clr>
        </p15:guide>
        <p15:guide id="9" orient="horz" pos="3552">
          <p15:clr>
            <a:srgbClr val="F26B43"/>
          </p15:clr>
        </p15:guide>
        <p15:guide id="11" orient="horz" pos="3888">
          <p15:clr>
            <a:srgbClr val="F26B43"/>
          </p15:clr>
        </p15:guide>
        <p15:guide id="50" pos="7368">
          <p15:clr>
            <a:srgbClr val="F26B43"/>
          </p15:clr>
        </p15:guide>
        <p15:guide id="51" orient="horz" pos="696">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8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60046109"/>
      </p:ext>
    </p:extLst>
  </p:cSld>
  <p:clrMap bg1="lt1" tx1="dk1" bg2="lt2" tx2="dk2" accent1="accent1" accent2="accent2" accent3="accent3" accent4="accent4" accent5="accent5" accent6="accent6" hlink="hlink" folHlink="folHlink"/>
  <p:sldLayoutIdLst>
    <p:sldLayoutId id="2147483877" r:id="rId1"/>
  </p:sldLayoutIdLst>
  <p:hf hdr="0" ftr="0" dt="0"/>
  <p:txStyles>
    <p:titleStyle>
      <a:lvl1pPr algn="l" defTabSz="914491" rtl="0" eaLnBrk="1" latinLnBrk="0" hangingPunct="1">
        <a:lnSpc>
          <a:spcPct val="90000"/>
        </a:lnSpc>
        <a:spcBef>
          <a:spcPct val="0"/>
        </a:spcBef>
        <a:buNone/>
        <a:defRPr sz="3600" kern="1200" baseline="0">
          <a:solidFill>
            <a:schemeClr val="tx1"/>
          </a:solidFill>
          <a:latin typeface="+mj-lt"/>
          <a:ea typeface="+mj-ea"/>
          <a:cs typeface="+mj-cs"/>
        </a:defRPr>
      </a:lvl1pPr>
    </p:titleStyle>
    <p:bodyStyle>
      <a:lvl1pPr marL="304830" indent="-304830" algn="l" defTabSz="914491" rtl="0" eaLnBrk="1" latinLnBrk="0" hangingPunct="1">
        <a:lnSpc>
          <a:spcPct val="120000"/>
        </a:lnSpc>
        <a:spcBef>
          <a:spcPts val="1200"/>
        </a:spcBef>
        <a:buClr>
          <a:srgbClr val="FFB133"/>
        </a:buClr>
        <a:buFont typeface="Arial" panose="020B0604020202020204" pitchFamily="34" charset="0"/>
        <a:buChar char="•"/>
        <a:defRPr sz="2000" b="0" i="0" kern="1200">
          <a:solidFill>
            <a:schemeClr val="tx1"/>
          </a:solidFill>
          <a:latin typeface="DA_FuturaPT Book" panose="020B0502020204020303" pitchFamily="34" charset="0"/>
          <a:ea typeface="DA_FuturaPT Book" panose="020B0502020204020303" pitchFamily="34" charset="0"/>
          <a:cs typeface="+mn-cs"/>
        </a:defRPr>
      </a:lvl1pPr>
      <a:lvl2pPr marL="609661" indent="-304830" algn="l" defTabSz="914491" rtl="0" eaLnBrk="1" latinLnBrk="0" hangingPunct="1">
        <a:lnSpc>
          <a:spcPct val="120000"/>
        </a:lnSpc>
        <a:spcBef>
          <a:spcPts val="1200"/>
        </a:spcBef>
        <a:buClr>
          <a:srgbClr val="FFB133"/>
        </a:buClr>
        <a:buFont typeface="Open Sans" panose="020B0606030504020204" pitchFamily="34" charset="0"/>
        <a:buChar char="−"/>
        <a:defRPr sz="1867" b="0" i="0" kern="1200">
          <a:solidFill>
            <a:schemeClr val="tx1"/>
          </a:solidFill>
          <a:latin typeface="DA_FuturaPT Book" panose="020B0502020204020303" pitchFamily="34" charset="0"/>
          <a:ea typeface="DA_FuturaPT Book" panose="020B0502020204020303" pitchFamily="34" charset="0"/>
          <a:cs typeface="+mn-cs"/>
        </a:defRPr>
      </a:lvl2pPr>
      <a:lvl3pPr marL="914491" indent="-304830" algn="l" defTabSz="914491" rtl="0" eaLnBrk="1" latinLnBrk="0" hangingPunct="1">
        <a:lnSpc>
          <a:spcPct val="120000"/>
        </a:lnSpc>
        <a:spcBef>
          <a:spcPts val="1200"/>
        </a:spcBef>
        <a:buClr>
          <a:srgbClr val="FFB133"/>
        </a:buClr>
        <a:buFont typeface="Arial" panose="020B0604020202020204" pitchFamily="34" charset="0"/>
        <a:buChar char="•"/>
        <a:defRPr sz="1600" b="0" i="0" kern="1200">
          <a:solidFill>
            <a:schemeClr val="tx1"/>
          </a:solidFill>
          <a:latin typeface="DA_FuturaPT Book" panose="020B0502020204020303" pitchFamily="34" charset="0"/>
          <a:ea typeface="DA_FuturaPT Book" panose="020B0502020204020303" pitchFamily="34" charset="0"/>
          <a:cs typeface="+mn-cs"/>
        </a:defRPr>
      </a:lvl3pPr>
      <a:lvl4pPr marL="1219322" indent="-304830" algn="l" defTabSz="914491" rtl="0" eaLnBrk="1" latinLnBrk="0" hangingPunct="1">
        <a:lnSpc>
          <a:spcPct val="120000"/>
        </a:lnSpc>
        <a:spcBef>
          <a:spcPts val="1200"/>
        </a:spcBef>
        <a:buClr>
          <a:srgbClr val="FFB133"/>
        </a:buClr>
        <a:buFont typeface="Open Sans" panose="020B0606030504020204" pitchFamily="34" charset="0"/>
        <a:buChar char="−"/>
        <a:defRPr sz="1467" b="0" i="0" kern="1200">
          <a:solidFill>
            <a:schemeClr val="tx1"/>
          </a:solidFill>
          <a:latin typeface="DA_FuturaPT Book" panose="020B0502020204020303" pitchFamily="34" charset="0"/>
          <a:ea typeface="DA_FuturaPT Book" panose="020B0502020204020303" pitchFamily="34" charset="0"/>
          <a:cs typeface="+mn-cs"/>
        </a:defRPr>
      </a:lvl4pPr>
      <a:lvl5pPr marL="1524152" indent="-304830" algn="l" defTabSz="914491" rtl="0" eaLnBrk="1" latinLnBrk="0" hangingPunct="1">
        <a:lnSpc>
          <a:spcPct val="120000"/>
        </a:lnSpc>
        <a:spcBef>
          <a:spcPts val="1200"/>
        </a:spcBef>
        <a:buClr>
          <a:srgbClr val="FFB133"/>
        </a:buClr>
        <a:buFont typeface="Arial" panose="020B0604020202020204" pitchFamily="34" charset="0"/>
        <a:buChar char="•"/>
        <a:tabLst>
          <a:tab pos="6326291" algn="l"/>
        </a:tabLst>
        <a:defRPr sz="1333" b="0" i="0" kern="1200">
          <a:solidFill>
            <a:schemeClr val="tx1"/>
          </a:solidFill>
          <a:latin typeface="DA_FuturaPT Book" panose="020B0502020204020303" pitchFamily="34" charset="0"/>
          <a:ea typeface="DA_FuturaPT Book" panose="020B0502020204020303" pitchFamily="34" charset="0"/>
          <a:cs typeface="+mn-cs"/>
        </a:defRPr>
      </a:lvl5pPr>
      <a:lvl6pPr marL="2514851"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97"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343"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89"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91" rtl="0" eaLnBrk="1" latinLnBrk="0" hangingPunct="1">
        <a:defRPr sz="1800" kern="1200">
          <a:solidFill>
            <a:schemeClr val="tx1"/>
          </a:solidFill>
          <a:latin typeface="+mn-lt"/>
          <a:ea typeface="+mn-ea"/>
          <a:cs typeface="+mn-cs"/>
        </a:defRPr>
      </a:lvl1pPr>
      <a:lvl2pPr marL="457246" algn="l" defTabSz="914491" rtl="0" eaLnBrk="1" latinLnBrk="0" hangingPunct="1">
        <a:defRPr sz="1800" kern="1200">
          <a:solidFill>
            <a:schemeClr val="tx1"/>
          </a:solidFill>
          <a:latin typeface="+mn-lt"/>
          <a:ea typeface="+mn-ea"/>
          <a:cs typeface="+mn-cs"/>
        </a:defRPr>
      </a:lvl2pPr>
      <a:lvl3pPr marL="914491" algn="l" defTabSz="914491" rtl="0" eaLnBrk="1" latinLnBrk="0" hangingPunct="1">
        <a:defRPr sz="1800" kern="1200">
          <a:solidFill>
            <a:schemeClr val="tx1"/>
          </a:solidFill>
          <a:latin typeface="+mn-lt"/>
          <a:ea typeface="+mn-ea"/>
          <a:cs typeface="+mn-cs"/>
        </a:defRPr>
      </a:lvl3pPr>
      <a:lvl4pPr marL="1371737" algn="l" defTabSz="914491" rtl="0" eaLnBrk="1" latinLnBrk="0" hangingPunct="1">
        <a:defRPr sz="1800" kern="1200">
          <a:solidFill>
            <a:schemeClr val="tx1"/>
          </a:solidFill>
          <a:latin typeface="+mn-lt"/>
          <a:ea typeface="+mn-ea"/>
          <a:cs typeface="+mn-cs"/>
        </a:defRPr>
      </a:lvl4pPr>
      <a:lvl5pPr marL="1828983" algn="l" defTabSz="914491" rtl="0" eaLnBrk="1" latinLnBrk="0" hangingPunct="1">
        <a:defRPr sz="1800" kern="1200">
          <a:solidFill>
            <a:schemeClr val="tx1"/>
          </a:solidFill>
          <a:latin typeface="+mn-lt"/>
          <a:ea typeface="+mn-ea"/>
          <a:cs typeface="+mn-cs"/>
        </a:defRPr>
      </a:lvl5pPr>
      <a:lvl6pPr marL="2286229" algn="l" defTabSz="914491" rtl="0" eaLnBrk="1" latinLnBrk="0" hangingPunct="1">
        <a:defRPr sz="1800" kern="1200">
          <a:solidFill>
            <a:schemeClr val="tx1"/>
          </a:solidFill>
          <a:latin typeface="+mn-lt"/>
          <a:ea typeface="+mn-ea"/>
          <a:cs typeface="+mn-cs"/>
        </a:defRPr>
      </a:lvl6pPr>
      <a:lvl7pPr marL="2743474" algn="l" defTabSz="914491" rtl="0" eaLnBrk="1" latinLnBrk="0" hangingPunct="1">
        <a:defRPr sz="1800" kern="1200">
          <a:solidFill>
            <a:schemeClr val="tx1"/>
          </a:solidFill>
          <a:latin typeface="+mn-lt"/>
          <a:ea typeface="+mn-ea"/>
          <a:cs typeface="+mn-cs"/>
        </a:defRPr>
      </a:lvl7pPr>
      <a:lvl8pPr marL="3200720" algn="l" defTabSz="914491" rtl="0" eaLnBrk="1" latinLnBrk="0" hangingPunct="1">
        <a:defRPr sz="1800" kern="1200">
          <a:solidFill>
            <a:schemeClr val="tx1"/>
          </a:solidFill>
          <a:latin typeface="+mn-lt"/>
          <a:ea typeface="+mn-ea"/>
          <a:cs typeface="+mn-cs"/>
        </a:defRPr>
      </a:lvl8pPr>
      <a:lvl9pPr marL="3657966" algn="l" defTabSz="914491"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13">
          <p15:clr>
            <a:srgbClr val="F26B43"/>
          </p15:clr>
        </p15:guide>
        <p15:guide id="2" orient="horz" pos="4034">
          <p15:clr>
            <a:srgbClr val="F26B43"/>
          </p15:clr>
        </p15:guide>
        <p15:guide id="3" pos="320">
          <p15:clr>
            <a:srgbClr val="F26B43"/>
          </p15:clr>
        </p15:guide>
        <p15:guide id="4" orient="horz" pos="984">
          <p15:clr>
            <a:srgbClr val="F26B43"/>
          </p15:clr>
        </p15:guide>
        <p15:guide id="6" orient="horz" pos="1200">
          <p15:clr>
            <a:srgbClr val="F26B43"/>
          </p15:clr>
        </p15:guide>
        <p15:guide id="9" orient="horz" pos="3552">
          <p15:clr>
            <a:srgbClr val="F26B43"/>
          </p15:clr>
        </p15:guide>
        <p15:guide id="11" orient="horz" pos="3888">
          <p15:clr>
            <a:srgbClr val="F26B43"/>
          </p15:clr>
        </p15:guide>
        <p15:guide id="50" pos="7368">
          <p15:clr>
            <a:srgbClr val="F26B43"/>
          </p15:clr>
        </p15:guide>
        <p15:guide id="51" orient="horz" pos="696">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8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1079345"/>
      </p:ext>
    </p:extLst>
  </p:cSld>
  <p:clrMap bg1="lt1" tx1="dk1" bg2="lt2" tx2="dk2" accent1="accent1" accent2="accent2" accent3="accent3" accent4="accent4" accent5="accent5" accent6="accent6" hlink="hlink" folHlink="folHlink"/>
  <p:sldLayoutIdLst>
    <p:sldLayoutId id="2147483879" r:id="rId1"/>
  </p:sldLayoutIdLst>
  <p:hf hdr="0" ftr="0" dt="0"/>
  <p:txStyles>
    <p:titleStyle>
      <a:lvl1pPr algn="l" defTabSz="914491" rtl="0" eaLnBrk="1" latinLnBrk="0" hangingPunct="1">
        <a:lnSpc>
          <a:spcPct val="90000"/>
        </a:lnSpc>
        <a:spcBef>
          <a:spcPct val="0"/>
        </a:spcBef>
        <a:buNone/>
        <a:defRPr sz="3600" kern="1200" baseline="0">
          <a:solidFill>
            <a:schemeClr val="tx1"/>
          </a:solidFill>
          <a:latin typeface="+mj-lt"/>
          <a:ea typeface="+mj-ea"/>
          <a:cs typeface="+mj-cs"/>
        </a:defRPr>
      </a:lvl1pPr>
    </p:titleStyle>
    <p:bodyStyle>
      <a:lvl1pPr marL="304830" indent="-304830" algn="l" defTabSz="914491" rtl="0" eaLnBrk="1" latinLnBrk="0" hangingPunct="1">
        <a:lnSpc>
          <a:spcPct val="120000"/>
        </a:lnSpc>
        <a:spcBef>
          <a:spcPts val="1200"/>
        </a:spcBef>
        <a:buClr>
          <a:srgbClr val="FFB133"/>
        </a:buClr>
        <a:buFont typeface="Arial" panose="020B0604020202020204" pitchFamily="34" charset="0"/>
        <a:buChar char="•"/>
        <a:defRPr sz="2000" b="0" i="0" kern="1200">
          <a:solidFill>
            <a:schemeClr val="tx1"/>
          </a:solidFill>
          <a:latin typeface="DA_FuturaPT Book" panose="020B0502020204020303" pitchFamily="34" charset="0"/>
          <a:ea typeface="DA_FuturaPT Book" panose="020B0502020204020303" pitchFamily="34" charset="0"/>
          <a:cs typeface="+mn-cs"/>
        </a:defRPr>
      </a:lvl1pPr>
      <a:lvl2pPr marL="609661" indent="-304830" algn="l" defTabSz="914491" rtl="0" eaLnBrk="1" latinLnBrk="0" hangingPunct="1">
        <a:lnSpc>
          <a:spcPct val="120000"/>
        </a:lnSpc>
        <a:spcBef>
          <a:spcPts val="1200"/>
        </a:spcBef>
        <a:buClr>
          <a:srgbClr val="FFB133"/>
        </a:buClr>
        <a:buFont typeface="Open Sans" panose="020B0606030504020204" pitchFamily="34" charset="0"/>
        <a:buChar char="−"/>
        <a:defRPr sz="1867" b="0" i="0" kern="1200">
          <a:solidFill>
            <a:schemeClr val="tx1"/>
          </a:solidFill>
          <a:latin typeface="DA_FuturaPT Book" panose="020B0502020204020303" pitchFamily="34" charset="0"/>
          <a:ea typeface="DA_FuturaPT Book" panose="020B0502020204020303" pitchFamily="34" charset="0"/>
          <a:cs typeface="+mn-cs"/>
        </a:defRPr>
      </a:lvl2pPr>
      <a:lvl3pPr marL="914491" indent="-304830" algn="l" defTabSz="914491" rtl="0" eaLnBrk="1" latinLnBrk="0" hangingPunct="1">
        <a:lnSpc>
          <a:spcPct val="120000"/>
        </a:lnSpc>
        <a:spcBef>
          <a:spcPts val="1200"/>
        </a:spcBef>
        <a:buClr>
          <a:srgbClr val="FFB133"/>
        </a:buClr>
        <a:buFont typeface="Arial" panose="020B0604020202020204" pitchFamily="34" charset="0"/>
        <a:buChar char="•"/>
        <a:defRPr sz="1600" b="0" i="0" kern="1200">
          <a:solidFill>
            <a:schemeClr val="tx1"/>
          </a:solidFill>
          <a:latin typeface="DA_FuturaPT Book" panose="020B0502020204020303" pitchFamily="34" charset="0"/>
          <a:ea typeface="DA_FuturaPT Book" panose="020B0502020204020303" pitchFamily="34" charset="0"/>
          <a:cs typeface="+mn-cs"/>
        </a:defRPr>
      </a:lvl3pPr>
      <a:lvl4pPr marL="1219322" indent="-304830" algn="l" defTabSz="914491" rtl="0" eaLnBrk="1" latinLnBrk="0" hangingPunct="1">
        <a:lnSpc>
          <a:spcPct val="120000"/>
        </a:lnSpc>
        <a:spcBef>
          <a:spcPts val="1200"/>
        </a:spcBef>
        <a:buClr>
          <a:srgbClr val="FFB133"/>
        </a:buClr>
        <a:buFont typeface="Open Sans" panose="020B0606030504020204" pitchFamily="34" charset="0"/>
        <a:buChar char="−"/>
        <a:defRPr sz="1467" b="0" i="0" kern="1200">
          <a:solidFill>
            <a:schemeClr val="tx1"/>
          </a:solidFill>
          <a:latin typeface="DA_FuturaPT Book" panose="020B0502020204020303" pitchFamily="34" charset="0"/>
          <a:ea typeface="DA_FuturaPT Book" panose="020B0502020204020303" pitchFamily="34" charset="0"/>
          <a:cs typeface="+mn-cs"/>
        </a:defRPr>
      </a:lvl4pPr>
      <a:lvl5pPr marL="1524152" indent="-304830" algn="l" defTabSz="914491" rtl="0" eaLnBrk="1" latinLnBrk="0" hangingPunct="1">
        <a:lnSpc>
          <a:spcPct val="120000"/>
        </a:lnSpc>
        <a:spcBef>
          <a:spcPts val="1200"/>
        </a:spcBef>
        <a:buClr>
          <a:srgbClr val="FFB133"/>
        </a:buClr>
        <a:buFont typeface="Arial" panose="020B0604020202020204" pitchFamily="34" charset="0"/>
        <a:buChar char="•"/>
        <a:tabLst>
          <a:tab pos="6326291" algn="l"/>
        </a:tabLst>
        <a:defRPr sz="1333" b="0" i="0" kern="1200">
          <a:solidFill>
            <a:schemeClr val="tx1"/>
          </a:solidFill>
          <a:latin typeface="DA_FuturaPT Book" panose="020B0502020204020303" pitchFamily="34" charset="0"/>
          <a:ea typeface="DA_FuturaPT Book" panose="020B0502020204020303" pitchFamily="34" charset="0"/>
          <a:cs typeface="+mn-cs"/>
        </a:defRPr>
      </a:lvl5pPr>
      <a:lvl6pPr marL="2514851"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97"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343"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89"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91" rtl="0" eaLnBrk="1" latinLnBrk="0" hangingPunct="1">
        <a:defRPr sz="1800" kern="1200">
          <a:solidFill>
            <a:schemeClr val="tx1"/>
          </a:solidFill>
          <a:latin typeface="+mn-lt"/>
          <a:ea typeface="+mn-ea"/>
          <a:cs typeface="+mn-cs"/>
        </a:defRPr>
      </a:lvl1pPr>
      <a:lvl2pPr marL="457246" algn="l" defTabSz="914491" rtl="0" eaLnBrk="1" latinLnBrk="0" hangingPunct="1">
        <a:defRPr sz="1800" kern="1200">
          <a:solidFill>
            <a:schemeClr val="tx1"/>
          </a:solidFill>
          <a:latin typeface="+mn-lt"/>
          <a:ea typeface="+mn-ea"/>
          <a:cs typeface="+mn-cs"/>
        </a:defRPr>
      </a:lvl2pPr>
      <a:lvl3pPr marL="914491" algn="l" defTabSz="914491" rtl="0" eaLnBrk="1" latinLnBrk="0" hangingPunct="1">
        <a:defRPr sz="1800" kern="1200">
          <a:solidFill>
            <a:schemeClr val="tx1"/>
          </a:solidFill>
          <a:latin typeface="+mn-lt"/>
          <a:ea typeface="+mn-ea"/>
          <a:cs typeface="+mn-cs"/>
        </a:defRPr>
      </a:lvl3pPr>
      <a:lvl4pPr marL="1371737" algn="l" defTabSz="914491" rtl="0" eaLnBrk="1" latinLnBrk="0" hangingPunct="1">
        <a:defRPr sz="1800" kern="1200">
          <a:solidFill>
            <a:schemeClr val="tx1"/>
          </a:solidFill>
          <a:latin typeface="+mn-lt"/>
          <a:ea typeface="+mn-ea"/>
          <a:cs typeface="+mn-cs"/>
        </a:defRPr>
      </a:lvl4pPr>
      <a:lvl5pPr marL="1828983" algn="l" defTabSz="914491" rtl="0" eaLnBrk="1" latinLnBrk="0" hangingPunct="1">
        <a:defRPr sz="1800" kern="1200">
          <a:solidFill>
            <a:schemeClr val="tx1"/>
          </a:solidFill>
          <a:latin typeface="+mn-lt"/>
          <a:ea typeface="+mn-ea"/>
          <a:cs typeface="+mn-cs"/>
        </a:defRPr>
      </a:lvl5pPr>
      <a:lvl6pPr marL="2286229" algn="l" defTabSz="914491" rtl="0" eaLnBrk="1" latinLnBrk="0" hangingPunct="1">
        <a:defRPr sz="1800" kern="1200">
          <a:solidFill>
            <a:schemeClr val="tx1"/>
          </a:solidFill>
          <a:latin typeface="+mn-lt"/>
          <a:ea typeface="+mn-ea"/>
          <a:cs typeface="+mn-cs"/>
        </a:defRPr>
      </a:lvl6pPr>
      <a:lvl7pPr marL="2743474" algn="l" defTabSz="914491" rtl="0" eaLnBrk="1" latinLnBrk="0" hangingPunct="1">
        <a:defRPr sz="1800" kern="1200">
          <a:solidFill>
            <a:schemeClr val="tx1"/>
          </a:solidFill>
          <a:latin typeface="+mn-lt"/>
          <a:ea typeface="+mn-ea"/>
          <a:cs typeface="+mn-cs"/>
        </a:defRPr>
      </a:lvl7pPr>
      <a:lvl8pPr marL="3200720" algn="l" defTabSz="914491" rtl="0" eaLnBrk="1" latinLnBrk="0" hangingPunct="1">
        <a:defRPr sz="1800" kern="1200">
          <a:solidFill>
            <a:schemeClr val="tx1"/>
          </a:solidFill>
          <a:latin typeface="+mn-lt"/>
          <a:ea typeface="+mn-ea"/>
          <a:cs typeface="+mn-cs"/>
        </a:defRPr>
      </a:lvl8pPr>
      <a:lvl9pPr marL="3657966" algn="l" defTabSz="914491"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13">
          <p15:clr>
            <a:srgbClr val="F26B43"/>
          </p15:clr>
        </p15:guide>
        <p15:guide id="2" orient="horz" pos="4034">
          <p15:clr>
            <a:srgbClr val="F26B43"/>
          </p15:clr>
        </p15:guide>
        <p15:guide id="3" pos="320">
          <p15:clr>
            <a:srgbClr val="F26B43"/>
          </p15:clr>
        </p15:guide>
        <p15:guide id="4" orient="horz" pos="984">
          <p15:clr>
            <a:srgbClr val="F26B43"/>
          </p15:clr>
        </p15:guide>
        <p15:guide id="6" orient="horz" pos="1200">
          <p15:clr>
            <a:srgbClr val="F26B43"/>
          </p15:clr>
        </p15:guide>
        <p15:guide id="9" orient="horz" pos="3552">
          <p15:clr>
            <a:srgbClr val="F26B43"/>
          </p15:clr>
        </p15:guide>
        <p15:guide id="11" orient="horz" pos="3888">
          <p15:clr>
            <a:srgbClr val="F26B43"/>
          </p15:clr>
        </p15:guide>
        <p15:guide id="50" pos="7368">
          <p15:clr>
            <a:srgbClr val="F26B43"/>
          </p15:clr>
        </p15:guide>
        <p15:guide id="51" orient="horz" pos="696">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8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5250015"/>
      </p:ext>
    </p:extLst>
  </p:cSld>
  <p:clrMap bg1="lt1" tx1="dk1" bg2="lt2" tx2="dk2" accent1="accent1" accent2="accent2" accent3="accent3" accent4="accent4" accent5="accent5" accent6="accent6" hlink="hlink" folHlink="folHlink"/>
  <p:sldLayoutIdLst>
    <p:sldLayoutId id="2147483881" r:id="rId1"/>
    <p:sldLayoutId id="2147483883" r:id="rId2"/>
    <p:sldLayoutId id="2147483884" r:id="rId3"/>
    <p:sldLayoutId id="2147483885" r:id="rId4"/>
  </p:sldLayoutIdLst>
  <p:hf hdr="0" ftr="0" dt="0"/>
  <p:txStyles>
    <p:titleStyle>
      <a:lvl1pPr algn="l" defTabSz="914491" rtl="0" eaLnBrk="1" latinLnBrk="0" hangingPunct="1">
        <a:lnSpc>
          <a:spcPct val="90000"/>
        </a:lnSpc>
        <a:spcBef>
          <a:spcPct val="0"/>
        </a:spcBef>
        <a:buNone/>
        <a:defRPr sz="3600" kern="1200" baseline="0">
          <a:solidFill>
            <a:schemeClr val="tx1"/>
          </a:solidFill>
          <a:latin typeface="+mj-lt"/>
          <a:ea typeface="+mj-ea"/>
          <a:cs typeface="+mj-cs"/>
        </a:defRPr>
      </a:lvl1pPr>
    </p:titleStyle>
    <p:bodyStyle>
      <a:lvl1pPr marL="304830" indent="-304830" algn="l" defTabSz="914491" rtl="0" eaLnBrk="1" latinLnBrk="0" hangingPunct="1">
        <a:lnSpc>
          <a:spcPct val="120000"/>
        </a:lnSpc>
        <a:spcBef>
          <a:spcPts val="1200"/>
        </a:spcBef>
        <a:buClr>
          <a:srgbClr val="FFB133"/>
        </a:buClr>
        <a:buFont typeface="Arial" panose="020B0604020202020204" pitchFamily="34" charset="0"/>
        <a:buChar char="•"/>
        <a:defRPr sz="2000" b="0" i="0" kern="1200">
          <a:solidFill>
            <a:schemeClr val="tx1"/>
          </a:solidFill>
          <a:latin typeface="DA_FuturaPT Book" panose="020B0502020204020303" pitchFamily="34" charset="0"/>
          <a:ea typeface="DA_FuturaPT Book" panose="020B0502020204020303" pitchFamily="34" charset="0"/>
          <a:cs typeface="+mn-cs"/>
        </a:defRPr>
      </a:lvl1pPr>
      <a:lvl2pPr marL="609661" indent="-304830" algn="l" defTabSz="914491" rtl="0" eaLnBrk="1" latinLnBrk="0" hangingPunct="1">
        <a:lnSpc>
          <a:spcPct val="120000"/>
        </a:lnSpc>
        <a:spcBef>
          <a:spcPts val="1200"/>
        </a:spcBef>
        <a:buClr>
          <a:srgbClr val="FFB133"/>
        </a:buClr>
        <a:buFont typeface="Open Sans" panose="020B0606030504020204" pitchFamily="34" charset="0"/>
        <a:buChar char="−"/>
        <a:defRPr sz="1867" b="0" i="0" kern="1200">
          <a:solidFill>
            <a:schemeClr val="tx1"/>
          </a:solidFill>
          <a:latin typeface="DA_FuturaPT Book" panose="020B0502020204020303" pitchFamily="34" charset="0"/>
          <a:ea typeface="DA_FuturaPT Book" panose="020B0502020204020303" pitchFamily="34" charset="0"/>
          <a:cs typeface="+mn-cs"/>
        </a:defRPr>
      </a:lvl2pPr>
      <a:lvl3pPr marL="914491" indent="-304830" algn="l" defTabSz="914491" rtl="0" eaLnBrk="1" latinLnBrk="0" hangingPunct="1">
        <a:lnSpc>
          <a:spcPct val="120000"/>
        </a:lnSpc>
        <a:spcBef>
          <a:spcPts val="1200"/>
        </a:spcBef>
        <a:buClr>
          <a:srgbClr val="FFB133"/>
        </a:buClr>
        <a:buFont typeface="Arial" panose="020B0604020202020204" pitchFamily="34" charset="0"/>
        <a:buChar char="•"/>
        <a:defRPr sz="1600" b="0" i="0" kern="1200">
          <a:solidFill>
            <a:schemeClr val="tx1"/>
          </a:solidFill>
          <a:latin typeface="DA_FuturaPT Book" panose="020B0502020204020303" pitchFamily="34" charset="0"/>
          <a:ea typeface="DA_FuturaPT Book" panose="020B0502020204020303" pitchFamily="34" charset="0"/>
          <a:cs typeface="+mn-cs"/>
        </a:defRPr>
      </a:lvl3pPr>
      <a:lvl4pPr marL="1219322" indent="-304830" algn="l" defTabSz="914491" rtl="0" eaLnBrk="1" latinLnBrk="0" hangingPunct="1">
        <a:lnSpc>
          <a:spcPct val="120000"/>
        </a:lnSpc>
        <a:spcBef>
          <a:spcPts val="1200"/>
        </a:spcBef>
        <a:buClr>
          <a:srgbClr val="FFB133"/>
        </a:buClr>
        <a:buFont typeface="Open Sans" panose="020B0606030504020204" pitchFamily="34" charset="0"/>
        <a:buChar char="−"/>
        <a:defRPr sz="1467" b="0" i="0" kern="1200">
          <a:solidFill>
            <a:schemeClr val="tx1"/>
          </a:solidFill>
          <a:latin typeface="DA_FuturaPT Book" panose="020B0502020204020303" pitchFamily="34" charset="0"/>
          <a:ea typeface="DA_FuturaPT Book" panose="020B0502020204020303" pitchFamily="34" charset="0"/>
          <a:cs typeface="+mn-cs"/>
        </a:defRPr>
      </a:lvl4pPr>
      <a:lvl5pPr marL="1524152" indent="-304830" algn="l" defTabSz="914491" rtl="0" eaLnBrk="1" latinLnBrk="0" hangingPunct="1">
        <a:lnSpc>
          <a:spcPct val="120000"/>
        </a:lnSpc>
        <a:spcBef>
          <a:spcPts val="1200"/>
        </a:spcBef>
        <a:buClr>
          <a:srgbClr val="FFB133"/>
        </a:buClr>
        <a:buFont typeface="Arial" panose="020B0604020202020204" pitchFamily="34" charset="0"/>
        <a:buChar char="•"/>
        <a:tabLst>
          <a:tab pos="6326291" algn="l"/>
        </a:tabLst>
        <a:defRPr sz="1333" b="0" i="0" kern="1200">
          <a:solidFill>
            <a:schemeClr val="tx1"/>
          </a:solidFill>
          <a:latin typeface="DA_FuturaPT Book" panose="020B0502020204020303" pitchFamily="34" charset="0"/>
          <a:ea typeface="DA_FuturaPT Book" panose="020B0502020204020303" pitchFamily="34" charset="0"/>
          <a:cs typeface="+mn-cs"/>
        </a:defRPr>
      </a:lvl5pPr>
      <a:lvl6pPr marL="2514851"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97"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343"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89"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91" rtl="0" eaLnBrk="1" latinLnBrk="0" hangingPunct="1">
        <a:defRPr sz="1800" kern="1200">
          <a:solidFill>
            <a:schemeClr val="tx1"/>
          </a:solidFill>
          <a:latin typeface="+mn-lt"/>
          <a:ea typeface="+mn-ea"/>
          <a:cs typeface="+mn-cs"/>
        </a:defRPr>
      </a:lvl1pPr>
      <a:lvl2pPr marL="457246" algn="l" defTabSz="914491" rtl="0" eaLnBrk="1" latinLnBrk="0" hangingPunct="1">
        <a:defRPr sz="1800" kern="1200">
          <a:solidFill>
            <a:schemeClr val="tx1"/>
          </a:solidFill>
          <a:latin typeface="+mn-lt"/>
          <a:ea typeface="+mn-ea"/>
          <a:cs typeface="+mn-cs"/>
        </a:defRPr>
      </a:lvl2pPr>
      <a:lvl3pPr marL="914491" algn="l" defTabSz="914491" rtl="0" eaLnBrk="1" latinLnBrk="0" hangingPunct="1">
        <a:defRPr sz="1800" kern="1200">
          <a:solidFill>
            <a:schemeClr val="tx1"/>
          </a:solidFill>
          <a:latin typeface="+mn-lt"/>
          <a:ea typeface="+mn-ea"/>
          <a:cs typeface="+mn-cs"/>
        </a:defRPr>
      </a:lvl3pPr>
      <a:lvl4pPr marL="1371737" algn="l" defTabSz="914491" rtl="0" eaLnBrk="1" latinLnBrk="0" hangingPunct="1">
        <a:defRPr sz="1800" kern="1200">
          <a:solidFill>
            <a:schemeClr val="tx1"/>
          </a:solidFill>
          <a:latin typeface="+mn-lt"/>
          <a:ea typeface="+mn-ea"/>
          <a:cs typeface="+mn-cs"/>
        </a:defRPr>
      </a:lvl4pPr>
      <a:lvl5pPr marL="1828983" algn="l" defTabSz="914491" rtl="0" eaLnBrk="1" latinLnBrk="0" hangingPunct="1">
        <a:defRPr sz="1800" kern="1200">
          <a:solidFill>
            <a:schemeClr val="tx1"/>
          </a:solidFill>
          <a:latin typeface="+mn-lt"/>
          <a:ea typeface="+mn-ea"/>
          <a:cs typeface="+mn-cs"/>
        </a:defRPr>
      </a:lvl5pPr>
      <a:lvl6pPr marL="2286229" algn="l" defTabSz="914491" rtl="0" eaLnBrk="1" latinLnBrk="0" hangingPunct="1">
        <a:defRPr sz="1800" kern="1200">
          <a:solidFill>
            <a:schemeClr val="tx1"/>
          </a:solidFill>
          <a:latin typeface="+mn-lt"/>
          <a:ea typeface="+mn-ea"/>
          <a:cs typeface="+mn-cs"/>
        </a:defRPr>
      </a:lvl6pPr>
      <a:lvl7pPr marL="2743474" algn="l" defTabSz="914491" rtl="0" eaLnBrk="1" latinLnBrk="0" hangingPunct="1">
        <a:defRPr sz="1800" kern="1200">
          <a:solidFill>
            <a:schemeClr val="tx1"/>
          </a:solidFill>
          <a:latin typeface="+mn-lt"/>
          <a:ea typeface="+mn-ea"/>
          <a:cs typeface="+mn-cs"/>
        </a:defRPr>
      </a:lvl7pPr>
      <a:lvl8pPr marL="3200720" algn="l" defTabSz="914491" rtl="0" eaLnBrk="1" latinLnBrk="0" hangingPunct="1">
        <a:defRPr sz="1800" kern="1200">
          <a:solidFill>
            <a:schemeClr val="tx1"/>
          </a:solidFill>
          <a:latin typeface="+mn-lt"/>
          <a:ea typeface="+mn-ea"/>
          <a:cs typeface="+mn-cs"/>
        </a:defRPr>
      </a:lvl8pPr>
      <a:lvl9pPr marL="3657966" algn="l" defTabSz="914491"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13">
          <p15:clr>
            <a:srgbClr val="F26B43"/>
          </p15:clr>
        </p15:guide>
        <p15:guide id="2" orient="horz" pos="4034">
          <p15:clr>
            <a:srgbClr val="F26B43"/>
          </p15:clr>
        </p15:guide>
        <p15:guide id="3" pos="320">
          <p15:clr>
            <a:srgbClr val="F26B43"/>
          </p15:clr>
        </p15:guide>
        <p15:guide id="4" orient="horz" pos="984">
          <p15:clr>
            <a:srgbClr val="F26B43"/>
          </p15:clr>
        </p15:guide>
        <p15:guide id="6" orient="horz" pos="1200">
          <p15:clr>
            <a:srgbClr val="F26B43"/>
          </p15:clr>
        </p15:guide>
        <p15:guide id="9" orient="horz" pos="3552">
          <p15:clr>
            <a:srgbClr val="F26B43"/>
          </p15:clr>
        </p15:guide>
        <p15:guide id="11" orient="horz" pos="3888">
          <p15:clr>
            <a:srgbClr val="F26B43"/>
          </p15:clr>
        </p15:guide>
        <p15:guide id="50" pos="7368">
          <p15:clr>
            <a:srgbClr val="F26B43"/>
          </p15:clr>
        </p15:guide>
        <p15:guide id="51" orient="horz" pos="696">
          <p15:clr>
            <a:srgbClr val="F26B43"/>
          </p15:clr>
        </p15:guide>
      </p15:sldGuideLst>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8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0972360"/>
      </p:ext>
    </p:extLst>
  </p:cSld>
  <p:clrMap bg1="lt1" tx1="dk1" bg2="lt2" tx2="dk2" accent1="accent1" accent2="accent2" accent3="accent3" accent4="accent4" accent5="accent5" accent6="accent6" hlink="hlink" folHlink="folHlink"/>
  <p:sldLayoutIdLst>
    <p:sldLayoutId id="2147483887" r:id="rId1"/>
    <p:sldLayoutId id="2147483888" r:id="rId2"/>
  </p:sldLayoutIdLst>
  <p:hf hdr="0" ftr="0" dt="0"/>
  <p:txStyles>
    <p:titleStyle>
      <a:lvl1pPr algn="l" defTabSz="914491" rtl="0" eaLnBrk="1" latinLnBrk="0" hangingPunct="1">
        <a:lnSpc>
          <a:spcPct val="90000"/>
        </a:lnSpc>
        <a:spcBef>
          <a:spcPct val="0"/>
        </a:spcBef>
        <a:buNone/>
        <a:defRPr sz="3600" kern="1200" baseline="0">
          <a:solidFill>
            <a:schemeClr val="tx1"/>
          </a:solidFill>
          <a:latin typeface="+mj-lt"/>
          <a:ea typeface="+mj-ea"/>
          <a:cs typeface="+mj-cs"/>
        </a:defRPr>
      </a:lvl1pPr>
    </p:titleStyle>
    <p:bodyStyle>
      <a:lvl1pPr marL="304830" indent="-304830" algn="l" defTabSz="914491" rtl="0" eaLnBrk="1" latinLnBrk="0" hangingPunct="1">
        <a:lnSpc>
          <a:spcPct val="120000"/>
        </a:lnSpc>
        <a:spcBef>
          <a:spcPts val="1200"/>
        </a:spcBef>
        <a:buClr>
          <a:srgbClr val="FFB133"/>
        </a:buClr>
        <a:buFont typeface="Arial" panose="020B0604020202020204" pitchFamily="34" charset="0"/>
        <a:buChar char="•"/>
        <a:defRPr sz="2000" b="0" i="0" kern="1200">
          <a:solidFill>
            <a:schemeClr val="tx1"/>
          </a:solidFill>
          <a:latin typeface="DA_FuturaPT Book" panose="020B0502020204020303" pitchFamily="34" charset="0"/>
          <a:ea typeface="DA_FuturaPT Book" panose="020B0502020204020303" pitchFamily="34" charset="0"/>
          <a:cs typeface="+mn-cs"/>
        </a:defRPr>
      </a:lvl1pPr>
      <a:lvl2pPr marL="609661" indent="-304830" algn="l" defTabSz="914491" rtl="0" eaLnBrk="1" latinLnBrk="0" hangingPunct="1">
        <a:lnSpc>
          <a:spcPct val="120000"/>
        </a:lnSpc>
        <a:spcBef>
          <a:spcPts val="1200"/>
        </a:spcBef>
        <a:buClr>
          <a:srgbClr val="FFB133"/>
        </a:buClr>
        <a:buFont typeface="Open Sans" panose="020B0606030504020204" pitchFamily="34" charset="0"/>
        <a:buChar char="−"/>
        <a:defRPr sz="1867" b="0" i="0" kern="1200">
          <a:solidFill>
            <a:schemeClr val="tx1"/>
          </a:solidFill>
          <a:latin typeface="DA_FuturaPT Book" panose="020B0502020204020303" pitchFamily="34" charset="0"/>
          <a:ea typeface="DA_FuturaPT Book" panose="020B0502020204020303" pitchFamily="34" charset="0"/>
          <a:cs typeface="+mn-cs"/>
        </a:defRPr>
      </a:lvl2pPr>
      <a:lvl3pPr marL="914491" indent="-304830" algn="l" defTabSz="914491" rtl="0" eaLnBrk="1" latinLnBrk="0" hangingPunct="1">
        <a:lnSpc>
          <a:spcPct val="120000"/>
        </a:lnSpc>
        <a:spcBef>
          <a:spcPts val="1200"/>
        </a:spcBef>
        <a:buClr>
          <a:srgbClr val="FFB133"/>
        </a:buClr>
        <a:buFont typeface="Arial" panose="020B0604020202020204" pitchFamily="34" charset="0"/>
        <a:buChar char="•"/>
        <a:defRPr sz="1600" b="0" i="0" kern="1200">
          <a:solidFill>
            <a:schemeClr val="tx1"/>
          </a:solidFill>
          <a:latin typeface="DA_FuturaPT Book" panose="020B0502020204020303" pitchFamily="34" charset="0"/>
          <a:ea typeface="DA_FuturaPT Book" panose="020B0502020204020303" pitchFamily="34" charset="0"/>
          <a:cs typeface="+mn-cs"/>
        </a:defRPr>
      </a:lvl3pPr>
      <a:lvl4pPr marL="1219322" indent="-304830" algn="l" defTabSz="914491" rtl="0" eaLnBrk="1" latinLnBrk="0" hangingPunct="1">
        <a:lnSpc>
          <a:spcPct val="120000"/>
        </a:lnSpc>
        <a:spcBef>
          <a:spcPts val="1200"/>
        </a:spcBef>
        <a:buClr>
          <a:srgbClr val="FFB133"/>
        </a:buClr>
        <a:buFont typeface="Open Sans" panose="020B0606030504020204" pitchFamily="34" charset="0"/>
        <a:buChar char="−"/>
        <a:defRPr sz="1467" b="0" i="0" kern="1200">
          <a:solidFill>
            <a:schemeClr val="tx1"/>
          </a:solidFill>
          <a:latin typeface="DA_FuturaPT Book" panose="020B0502020204020303" pitchFamily="34" charset="0"/>
          <a:ea typeface="DA_FuturaPT Book" panose="020B0502020204020303" pitchFamily="34" charset="0"/>
          <a:cs typeface="+mn-cs"/>
        </a:defRPr>
      </a:lvl4pPr>
      <a:lvl5pPr marL="1524152" indent="-304830" algn="l" defTabSz="914491" rtl="0" eaLnBrk="1" latinLnBrk="0" hangingPunct="1">
        <a:lnSpc>
          <a:spcPct val="120000"/>
        </a:lnSpc>
        <a:spcBef>
          <a:spcPts val="1200"/>
        </a:spcBef>
        <a:buClr>
          <a:srgbClr val="FFB133"/>
        </a:buClr>
        <a:buFont typeface="Arial" panose="020B0604020202020204" pitchFamily="34" charset="0"/>
        <a:buChar char="•"/>
        <a:tabLst>
          <a:tab pos="6326291" algn="l"/>
        </a:tabLst>
        <a:defRPr sz="1333" b="0" i="0" kern="1200">
          <a:solidFill>
            <a:schemeClr val="tx1"/>
          </a:solidFill>
          <a:latin typeface="DA_FuturaPT Book" panose="020B0502020204020303" pitchFamily="34" charset="0"/>
          <a:ea typeface="DA_FuturaPT Book" panose="020B0502020204020303" pitchFamily="34" charset="0"/>
          <a:cs typeface="+mn-cs"/>
        </a:defRPr>
      </a:lvl5pPr>
      <a:lvl6pPr marL="2514851"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97"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343"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89"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91" rtl="0" eaLnBrk="1" latinLnBrk="0" hangingPunct="1">
        <a:defRPr sz="1800" kern="1200">
          <a:solidFill>
            <a:schemeClr val="tx1"/>
          </a:solidFill>
          <a:latin typeface="+mn-lt"/>
          <a:ea typeface="+mn-ea"/>
          <a:cs typeface="+mn-cs"/>
        </a:defRPr>
      </a:lvl1pPr>
      <a:lvl2pPr marL="457246" algn="l" defTabSz="914491" rtl="0" eaLnBrk="1" latinLnBrk="0" hangingPunct="1">
        <a:defRPr sz="1800" kern="1200">
          <a:solidFill>
            <a:schemeClr val="tx1"/>
          </a:solidFill>
          <a:latin typeface="+mn-lt"/>
          <a:ea typeface="+mn-ea"/>
          <a:cs typeface="+mn-cs"/>
        </a:defRPr>
      </a:lvl2pPr>
      <a:lvl3pPr marL="914491" algn="l" defTabSz="914491" rtl="0" eaLnBrk="1" latinLnBrk="0" hangingPunct="1">
        <a:defRPr sz="1800" kern="1200">
          <a:solidFill>
            <a:schemeClr val="tx1"/>
          </a:solidFill>
          <a:latin typeface="+mn-lt"/>
          <a:ea typeface="+mn-ea"/>
          <a:cs typeface="+mn-cs"/>
        </a:defRPr>
      </a:lvl3pPr>
      <a:lvl4pPr marL="1371737" algn="l" defTabSz="914491" rtl="0" eaLnBrk="1" latinLnBrk="0" hangingPunct="1">
        <a:defRPr sz="1800" kern="1200">
          <a:solidFill>
            <a:schemeClr val="tx1"/>
          </a:solidFill>
          <a:latin typeface="+mn-lt"/>
          <a:ea typeface="+mn-ea"/>
          <a:cs typeface="+mn-cs"/>
        </a:defRPr>
      </a:lvl4pPr>
      <a:lvl5pPr marL="1828983" algn="l" defTabSz="914491" rtl="0" eaLnBrk="1" latinLnBrk="0" hangingPunct="1">
        <a:defRPr sz="1800" kern="1200">
          <a:solidFill>
            <a:schemeClr val="tx1"/>
          </a:solidFill>
          <a:latin typeface="+mn-lt"/>
          <a:ea typeface="+mn-ea"/>
          <a:cs typeface="+mn-cs"/>
        </a:defRPr>
      </a:lvl5pPr>
      <a:lvl6pPr marL="2286229" algn="l" defTabSz="914491" rtl="0" eaLnBrk="1" latinLnBrk="0" hangingPunct="1">
        <a:defRPr sz="1800" kern="1200">
          <a:solidFill>
            <a:schemeClr val="tx1"/>
          </a:solidFill>
          <a:latin typeface="+mn-lt"/>
          <a:ea typeface="+mn-ea"/>
          <a:cs typeface="+mn-cs"/>
        </a:defRPr>
      </a:lvl6pPr>
      <a:lvl7pPr marL="2743474" algn="l" defTabSz="914491" rtl="0" eaLnBrk="1" latinLnBrk="0" hangingPunct="1">
        <a:defRPr sz="1800" kern="1200">
          <a:solidFill>
            <a:schemeClr val="tx1"/>
          </a:solidFill>
          <a:latin typeface="+mn-lt"/>
          <a:ea typeface="+mn-ea"/>
          <a:cs typeface="+mn-cs"/>
        </a:defRPr>
      </a:lvl7pPr>
      <a:lvl8pPr marL="3200720" algn="l" defTabSz="914491" rtl="0" eaLnBrk="1" latinLnBrk="0" hangingPunct="1">
        <a:defRPr sz="1800" kern="1200">
          <a:solidFill>
            <a:schemeClr val="tx1"/>
          </a:solidFill>
          <a:latin typeface="+mn-lt"/>
          <a:ea typeface="+mn-ea"/>
          <a:cs typeface="+mn-cs"/>
        </a:defRPr>
      </a:lvl8pPr>
      <a:lvl9pPr marL="3657966" algn="l" defTabSz="914491"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13">
          <p15:clr>
            <a:srgbClr val="F26B43"/>
          </p15:clr>
        </p15:guide>
        <p15:guide id="2" orient="horz" pos="4034">
          <p15:clr>
            <a:srgbClr val="F26B43"/>
          </p15:clr>
        </p15:guide>
        <p15:guide id="3" pos="320">
          <p15:clr>
            <a:srgbClr val="F26B43"/>
          </p15:clr>
        </p15:guide>
        <p15:guide id="4" orient="horz" pos="984">
          <p15:clr>
            <a:srgbClr val="F26B43"/>
          </p15:clr>
        </p15:guide>
        <p15:guide id="6" orient="horz" pos="1200">
          <p15:clr>
            <a:srgbClr val="F26B43"/>
          </p15:clr>
        </p15:guide>
        <p15:guide id="9" orient="horz" pos="3552">
          <p15:clr>
            <a:srgbClr val="F26B43"/>
          </p15:clr>
        </p15:guide>
        <p15:guide id="11" orient="horz" pos="3888">
          <p15:clr>
            <a:srgbClr val="F26B43"/>
          </p15:clr>
        </p15:guide>
        <p15:guide id="50" pos="7368">
          <p15:clr>
            <a:srgbClr val="F26B43"/>
          </p15:clr>
        </p15:guide>
        <p15:guide id="51" orient="horz" pos="69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cid:image005.png@01DAD6D4.0125DB80"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A1264"/>
        </a:solidFill>
        <a:effectLst/>
      </p:bgPr>
    </p:bg>
    <p:spTree>
      <p:nvGrpSpPr>
        <p:cNvPr id="1" name=""/>
        <p:cNvGrpSpPr/>
        <p:nvPr/>
      </p:nvGrpSpPr>
      <p:grpSpPr>
        <a:xfrm>
          <a:off x="0" y="0"/>
          <a:ext cx="0" cy="0"/>
          <a:chOff x="0" y="0"/>
          <a:chExt cx="0" cy="0"/>
        </a:xfrm>
      </p:grpSpPr>
      <p:sp>
        <p:nvSpPr>
          <p:cNvPr id="12" name="Title">
            <a:extLst>
              <a:ext uri="{FF2B5EF4-FFF2-40B4-BE49-F238E27FC236}">
                <a16:creationId xmlns:a16="http://schemas.microsoft.com/office/drawing/2014/main" id="{9F954FCE-73D0-422E-3C24-08E7A014D625}"/>
              </a:ext>
            </a:extLst>
          </p:cNvPr>
          <p:cNvSpPr>
            <a:spLocks noGrp="1"/>
          </p:cNvSpPr>
          <p:nvPr>
            <p:ph type="title"/>
          </p:nvPr>
        </p:nvSpPr>
        <p:spPr>
          <a:xfrm>
            <a:off x="508000" y="2714625"/>
            <a:ext cx="11188700" cy="1622244"/>
          </a:xfrm>
        </p:spPr>
        <p:txBody>
          <a:bodyPr anchor="t" anchorCtr="0"/>
          <a:lstStyle/>
          <a:p>
            <a:br>
              <a:rPr lang="en-US" dirty="0"/>
            </a:br>
            <a:br>
              <a:rPr lang="en-US" dirty="0"/>
            </a:br>
            <a:r>
              <a:rPr lang="en-US" dirty="0"/>
              <a:t>Economic Outlook: Unprecedented Uncertainty</a:t>
            </a:r>
          </a:p>
        </p:txBody>
      </p:sp>
      <p:sp>
        <p:nvSpPr>
          <p:cNvPr id="14" name="Presenter">
            <a:extLst>
              <a:ext uri="{FF2B5EF4-FFF2-40B4-BE49-F238E27FC236}">
                <a16:creationId xmlns:a16="http://schemas.microsoft.com/office/drawing/2014/main" id="{3E267206-C593-7BD2-1582-5823E058C113}"/>
              </a:ext>
            </a:extLst>
          </p:cNvPr>
          <p:cNvSpPr>
            <a:spLocks noGrp="1"/>
          </p:cNvSpPr>
          <p:nvPr>
            <p:ph type="body" sz="quarter" idx="99"/>
          </p:nvPr>
        </p:nvSpPr>
        <p:spPr>
          <a:xfrm>
            <a:off x="521644" y="6178550"/>
            <a:ext cx="7612706" cy="269875"/>
          </a:xfrm>
        </p:spPr>
        <p:txBody>
          <a:bodyPr lIns="0" tIns="0" rIns="0" bIns="0"/>
          <a:lstStyle/>
          <a:p>
            <a:r>
              <a:rPr lang="en-US" dirty="0"/>
              <a:t>Dante DeAntonio, Senior Director-Economic Research</a:t>
            </a:r>
          </a:p>
        </p:txBody>
      </p:sp>
      <p:sp>
        <p:nvSpPr>
          <p:cNvPr id="18" name="Date">
            <a:extLst>
              <a:ext uri="{FF2B5EF4-FFF2-40B4-BE49-F238E27FC236}">
                <a16:creationId xmlns:a16="http://schemas.microsoft.com/office/drawing/2014/main" id="{D4208BF3-1CD0-E3EE-54CB-C192A6B03F61}"/>
              </a:ext>
            </a:extLst>
          </p:cNvPr>
          <p:cNvSpPr>
            <a:spLocks noGrp="1"/>
          </p:cNvSpPr>
          <p:nvPr>
            <p:ph type="body" sz="quarter" idx="103"/>
          </p:nvPr>
        </p:nvSpPr>
        <p:spPr>
          <a:xfrm>
            <a:off x="8918089" y="6159874"/>
            <a:ext cx="2778610" cy="301214"/>
          </a:xfrm>
        </p:spPr>
        <p:txBody>
          <a:bodyPr lIns="0" tIns="0" rIns="0" bIns="0"/>
          <a:lstStyle/>
          <a:p>
            <a:r>
              <a:rPr lang="en-US" dirty="0"/>
              <a:t>September 2025</a:t>
            </a:r>
          </a:p>
        </p:txBody>
      </p:sp>
    </p:spTree>
    <p:extLst>
      <p:ext uri="{BB962C8B-B14F-4D97-AF65-F5344CB8AC3E}">
        <p14:creationId xmlns:p14="http://schemas.microsoft.com/office/powerpoint/2010/main" val="654627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76B1B-7CBC-9211-FD67-215142CF9971}"/>
            </a:ext>
          </a:extLst>
        </p:cNvPr>
        <p:cNvGrpSpPr/>
        <p:nvPr/>
      </p:nvGrpSpPr>
      <p:grpSpPr>
        <a:xfrm>
          <a:off x="0" y="0"/>
          <a:ext cx="0" cy="0"/>
          <a:chOff x="0" y="0"/>
          <a:chExt cx="0" cy="0"/>
        </a:xfrm>
      </p:grpSpPr>
      <p:graphicFrame>
        <p:nvGraphicFramePr>
          <p:cNvPr id="4" name="Chart">
            <a:extLst>
              <a:ext uri="{FF2B5EF4-FFF2-40B4-BE49-F238E27FC236}">
                <a16:creationId xmlns:a16="http://schemas.microsoft.com/office/drawing/2014/main" id="{8B536FFC-2360-CF3E-7623-258DE14BEE0C}"/>
              </a:ext>
            </a:extLst>
          </p:cNvPr>
          <p:cNvGraphicFramePr>
            <a:graphicFrameLocks noGrp="1"/>
          </p:cNvGraphicFramePr>
          <p:nvPr>
            <p:ph type="chart" sz="quarter" idx="4294967295"/>
            <p:extLst>
              <p:ext uri="{D42A27DB-BD31-4B8C-83A1-F6EECF244321}">
                <p14:modId xmlns:p14="http://schemas.microsoft.com/office/powerpoint/2010/main" val="3741820446"/>
              </p:ext>
            </p:extLst>
          </p:nvPr>
        </p:nvGraphicFramePr>
        <p:xfrm>
          <a:off x="117986" y="1563688"/>
          <a:ext cx="12074013" cy="4229100"/>
        </p:xfrm>
        <a:graphic>
          <a:graphicData uri="http://schemas.openxmlformats.org/drawingml/2006/chart">
            <c:chart xmlns:c="http://schemas.openxmlformats.org/drawingml/2006/chart" xmlns:r="http://schemas.openxmlformats.org/officeDocument/2006/relationships" r:id="rId2"/>
          </a:graphicData>
        </a:graphic>
      </p:graphicFrame>
      <p:sp>
        <p:nvSpPr>
          <p:cNvPr id="3" name="Source">
            <a:extLst>
              <a:ext uri="{FF2B5EF4-FFF2-40B4-BE49-F238E27FC236}">
                <a16:creationId xmlns:a16="http://schemas.microsoft.com/office/drawing/2014/main" id="{627D16DD-E17B-CB39-F6C8-ADA0CFFB24F3}"/>
              </a:ext>
            </a:extLst>
          </p:cNvPr>
          <p:cNvSpPr txBox="1"/>
          <p:nvPr/>
        </p:nvSpPr>
        <p:spPr>
          <a:xfrm>
            <a:off x="488950" y="6011351"/>
            <a:ext cx="11188700" cy="228600"/>
          </a:xfrm>
          <a:prstGeom prst="rect">
            <a:avLst/>
          </a:prstGeom>
          <a:noFill/>
        </p:spPr>
        <p:txBody>
          <a:bodyPr wrap="square" lIns="0" rIns="0" rtlCol="0" anchor="ctr" anchorCtr="0">
            <a:noAutofit/>
          </a:bodyPr>
          <a:lstStyle/>
          <a:p>
            <a:pPr marL="0" marR="0" lvl="0" indent="0" algn="l" defTabSz="3047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46769"/>
                </a:solidFill>
                <a:effectLst/>
                <a:uLnTx/>
                <a:uFillTx/>
                <a:latin typeface="Arial" panose="020B0604020202020204" pitchFamily="34" charset="0"/>
                <a:ea typeface="GT America Regular" pitchFamily="2" charset="0"/>
                <a:cs typeface="Arial" panose="020B0604020202020204" pitchFamily="34" charset="0"/>
              </a:rPr>
              <a:t>Source: Moody’s Analytics</a:t>
            </a:r>
          </a:p>
        </p:txBody>
      </p:sp>
      <p:sp>
        <p:nvSpPr>
          <p:cNvPr id="9" name="Unit">
            <a:extLst>
              <a:ext uri="{FF2B5EF4-FFF2-40B4-BE49-F238E27FC236}">
                <a16:creationId xmlns:a16="http://schemas.microsoft.com/office/drawing/2014/main" id="{327E688F-7F6D-A501-2205-196864405FA4}"/>
              </a:ext>
            </a:extLst>
          </p:cNvPr>
          <p:cNvSpPr>
            <a:spLocks noGrp="1"/>
          </p:cNvSpPr>
          <p:nvPr>
            <p:ph type="body" sz="quarter" idx="31"/>
          </p:nvPr>
        </p:nvSpPr>
        <p:spPr>
          <a:xfrm>
            <a:off x="508000" y="1213574"/>
            <a:ext cx="11169650" cy="530352"/>
          </a:xfrm>
        </p:spPr>
        <p:txBody>
          <a:bodyPr/>
          <a:lstStyle/>
          <a:p>
            <a:r>
              <a:rPr lang="en-US" dirty="0">
                <a:latin typeface="Arial" panose="020B0604020202020204" pitchFamily="34" charset="0"/>
              </a:rPr>
              <a:t>Probability of U.S. recession in the next 12 months, %, based on a machine learning model</a:t>
            </a:r>
          </a:p>
        </p:txBody>
      </p:sp>
      <p:sp>
        <p:nvSpPr>
          <p:cNvPr id="10" name="Title">
            <a:extLst>
              <a:ext uri="{FF2B5EF4-FFF2-40B4-BE49-F238E27FC236}">
                <a16:creationId xmlns:a16="http://schemas.microsoft.com/office/drawing/2014/main" id="{1EA68BCA-0A9B-0B53-B871-460151BFFE96}"/>
              </a:ext>
            </a:extLst>
          </p:cNvPr>
          <p:cNvSpPr>
            <a:spLocks noGrp="1"/>
          </p:cNvSpPr>
          <p:nvPr>
            <p:ph type="body" sz="quarter" idx="32"/>
          </p:nvPr>
        </p:nvSpPr>
        <p:spPr>
          <a:xfrm>
            <a:off x="516626" y="732349"/>
            <a:ext cx="11182047" cy="449473"/>
          </a:xfrm>
        </p:spPr>
        <p:txBody>
          <a:bodyPr/>
          <a:lstStyle/>
          <a:p>
            <a:r>
              <a:rPr lang="en-US" dirty="0">
                <a:latin typeface="Times New Roman" panose="02020603050405020304" pitchFamily="18" charset="0"/>
              </a:rPr>
              <a:t>No U.S. Recession…But It Will Be Close</a:t>
            </a:r>
          </a:p>
        </p:txBody>
      </p:sp>
    </p:spTree>
    <p:extLst>
      <p:ext uri="{BB962C8B-B14F-4D97-AF65-F5344CB8AC3E}">
        <p14:creationId xmlns:p14="http://schemas.microsoft.com/office/powerpoint/2010/main" val="2767497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rce">
            <a:extLst>
              <a:ext uri="{FF2B5EF4-FFF2-40B4-BE49-F238E27FC236}">
                <a16:creationId xmlns:a16="http://schemas.microsoft.com/office/drawing/2014/main" id="{C839AEDC-5F4A-1FC0-85CD-8ECD9A7974D6}"/>
              </a:ext>
            </a:extLst>
          </p:cNvPr>
          <p:cNvSpPr txBox="1"/>
          <p:nvPr/>
        </p:nvSpPr>
        <p:spPr>
          <a:xfrm>
            <a:off x="508000" y="6000750"/>
            <a:ext cx="11188700" cy="228600"/>
          </a:xfrm>
          <a:prstGeom prst="rect">
            <a:avLst/>
          </a:prstGeom>
          <a:noFill/>
        </p:spPr>
        <p:txBody>
          <a:bodyPr wrap="square" lIns="0" rIns="0" rtlCol="0" anchor="ctr" anchorCtr="0">
            <a:noAutofit/>
          </a:bodyPr>
          <a:lstStyle/>
          <a:p>
            <a:pPr marL="0" marR="0" lvl="0" indent="0" algn="l" defTabSz="3047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46769"/>
                </a:solidFill>
                <a:effectLst/>
                <a:uLnTx/>
                <a:uFillTx/>
                <a:latin typeface="Arial" panose="020B0604020202020204" pitchFamily="34" charset="0"/>
                <a:ea typeface="GT America Regular" pitchFamily="2" charset="0"/>
                <a:cs typeface="Arial" panose="020B0604020202020204" pitchFamily="34" charset="0"/>
              </a:rPr>
              <a:t>Sources: BEA, various new sources, Moody’s Analytics                                              **Timing based on tariff announcements, not implementation</a:t>
            </a:r>
          </a:p>
        </p:txBody>
      </p:sp>
      <p:sp>
        <p:nvSpPr>
          <p:cNvPr id="7" name="Unit">
            <a:extLst>
              <a:ext uri="{FF2B5EF4-FFF2-40B4-BE49-F238E27FC236}">
                <a16:creationId xmlns:a16="http://schemas.microsoft.com/office/drawing/2014/main" id="{ED4AC3AB-EB76-4EAD-BEF7-52824EBD5727}"/>
              </a:ext>
            </a:extLst>
          </p:cNvPr>
          <p:cNvSpPr>
            <a:spLocks noGrp="1"/>
          </p:cNvSpPr>
          <p:nvPr>
            <p:ph type="body" sz="quarter" idx="31"/>
          </p:nvPr>
        </p:nvSpPr>
        <p:spPr/>
        <p:txBody>
          <a:bodyPr/>
          <a:lstStyle/>
          <a:p>
            <a:r>
              <a:rPr lang="en-US"/>
              <a:t>U.S. tariff rate, %</a:t>
            </a:r>
          </a:p>
        </p:txBody>
      </p:sp>
      <p:sp>
        <p:nvSpPr>
          <p:cNvPr id="9" name="Title">
            <a:extLst>
              <a:ext uri="{FF2B5EF4-FFF2-40B4-BE49-F238E27FC236}">
                <a16:creationId xmlns:a16="http://schemas.microsoft.com/office/drawing/2014/main" id="{D1D81891-6A1D-4E52-83F7-BC23DF69E4A8}"/>
              </a:ext>
            </a:extLst>
          </p:cNvPr>
          <p:cNvSpPr>
            <a:spLocks noGrp="1"/>
          </p:cNvSpPr>
          <p:nvPr>
            <p:ph type="body" sz="quarter" idx="32"/>
          </p:nvPr>
        </p:nvSpPr>
        <p:spPr/>
        <p:txBody>
          <a:bodyPr/>
          <a:lstStyle/>
          <a:p>
            <a:r>
              <a:rPr lang="en-US" dirty="0">
                <a:latin typeface="Times New Roman" panose="02020603050405020304" pitchFamily="18" charset="0"/>
                <a:cs typeface="Times New Roman" panose="02020603050405020304" pitchFamily="18" charset="0"/>
              </a:rPr>
              <a:t>Tariffs Move Steadily Higher…</a:t>
            </a:r>
          </a:p>
        </p:txBody>
      </p:sp>
      <p:graphicFrame>
        <p:nvGraphicFramePr>
          <p:cNvPr id="11" name="Chart">
            <a:extLst>
              <a:ext uri="{FF2B5EF4-FFF2-40B4-BE49-F238E27FC236}">
                <a16:creationId xmlns:a16="http://schemas.microsoft.com/office/drawing/2014/main" id="{5D36244D-4972-6110-3A37-38A6384D7E1B}"/>
              </a:ext>
            </a:extLst>
          </p:cNvPr>
          <p:cNvGraphicFramePr>
            <a:graphicFrameLocks/>
          </p:cNvGraphicFramePr>
          <p:nvPr>
            <p:extLst>
              <p:ext uri="{D42A27DB-BD31-4B8C-83A1-F6EECF244321}">
                <p14:modId xmlns:p14="http://schemas.microsoft.com/office/powerpoint/2010/main" val="2294114598"/>
              </p:ext>
            </p:extLst>
          </p:nvPr>
        </p:nvGraphicFramePr>
        <p:xfrm>
          <a:off x="0" y="1562100"/>
          <a:ext cx="12192000" cy="4210050"/>
        </p:xfrm>
        <a:graphic>
          <a:graphicData uri="http://schemas.openxmlformats.org/drawingml/2006/chart">
            <c:chart xmlns:c="http://schemas.openxmlformats.org/drawingml/2006/chart" xmlns:r="http://schemas.openxmlformats.org/officeDocument/2006/relationships" r:id="rId2"/>
          </a:graphicData>
        </a:graphic>
      </p:graphicFrame>
      <p:cxnSp>
        <p:nvCxnSpPr>
          <p:cNvPr id="14" name="Straight Arrow Connector 13">
            <a:extLst>
              <a:ext uri="{FF2B5EF4-FFF2-40B4-BE49-F238E27FC236}">
                <a16:creationId xmlns:a16="http://schemas.microsoft.com/office/drawing/2014/main" id="{FF23085C-671E-303D-600F-66F3E603C681}"/>
              </a:ext>
            </a:extLst>
          </p:cNvPr>
          <p:cNvCxnSpPr>
            <a:cxnSpLocks/>
          </p:cNvCxnSpPr>
          <p:nvPr/>
        </p:nvCxnSpPr>
        <p:spPr>
          <a:xfrm>
            <a:off x="1894467" y="3790774"/>
            <a:ext cx="462481" cy="19914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7" name="TextBox 16">
            <a:extLst>
              <a:ext uri="{FF2B5EF4-FFF2-40B4-BE49-F238E27FC236}">
                <a16:creationId xmlns:a16="http://schemas.microsoft.com/office/drawing/2014/main" id="{66251878-011B-2B8F-A484-7A9390F19BDB}"/>
              </a:ext>
            </a:extLst>
          </p:cNvPr>
          <p:cNvSpPr txBox="1"/>
          <p:nvPr/>
        </p:nvSpPr>
        <p:spPr>
          <a:xfrm>
            <a:off x="858849" y="3258556"/>
            <a:ext cx="1008668" cy="530353"/>
          </a:xfrm>
          <a:prstGeom prst="rect">
            <a:avLst/>
          </a:prstGeom>
          <a:solidFill>
            <a:schemeClr val="bg1"/>
          </a:solidFill>
        </p:spPr>
        <p:txBody>
          <a:bodyPr wrap="square" rtlCol="0" anchor="ctr" anchorCtr="0">
            <a:noAutofit/>
          </a:bodyPr>
          <a:lstStyle/>
          <a:p>
            <a:pPr marL="0" marR="0" lvl="0" indent="0" algn="r" defTabSz="3047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10% China</a:t>
            </a:r>
          </a:p>
          <a:p>
            <a:pPr marL="0" marR="0" lvl="0" indent="0" algn="r" defTabSz="3047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25% Canada</a:t>
            </a:r>
          </a:p>
          <a:p>
            <a:pPr marL="0" marR="0" lvl="0" indent="0" algn="r" defTabSz="3047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25% Mexico</a:t>
            </a:r>
          </a:p>
        </p:txBody>
      </p:sp>
      <p:cxnSp>
        <p:nvCxnSpPr>
          <p:cNvPr id="22" name="Straight Arrow Connector 21">
            <a:extLst>
              <a:ext uri="{FF2B5EF4-FFF2-40B4-BE49-F238E27FC236}">
                <a16:creationId xmlns:a16="http://schemas.microsoft.com/office/drawing/2014/main" id="{B3EA34A4-E4E8-7005-E3C3-D27354904A03}"/>
              </a:ext>
            </a:extLst>
          </p:cNvPr>
          <p:cNvCxnSpPr>
            <a:cxnSpLocks/>
          </p:cNvCxnSpPr>
          <p:nvPr/>
        </p:nvCxnSpPr>
        <p:spPr>
          <a:xfrm flipH="1">
            <a:off x="2687728" y="3931528"/>
            <a:ext cx="311969" cy="4552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5" name="TextBox 24">
            <a:extLst>
              <a:ext uri="{FF2B5EF4-FFF2-40B4-BE49-F238E27FC236}">
                <a16:creationId xmlns:a16="http://schemas.microsoft.com/office/drawing/2014/main" id="{83378A0A-448E-285E-AEAF-BF40677C2C37}"/>
              </a:ext>
            </a:extLst>
          </p:cNvPr>
          <p:cNvSpPr txBox="1"/>
          <p:nvPr/>
        </p:nvSpPr>
        <p:spPr>
          <a:xfrm>
            <a:off x="2792397" y="3437271"/>
            <a:ext cx="1136814" cy="455274"/>
          </a:xfrm>
          <a:prstGeom prst="rect">
            <a:avLst/>
          </a:prstGeom>
          <a:solidFill>
            <a:schemeClr val="bg1"/>
          </a:solidFill>
        </p:spPr>
        <p:txBody>
          <a:bodyPr wrap="square" rtlCol="0" anchor="ctr" anchorCtr="0">
            <a:noAutofit/>
          </a:bodyPr>
          <a:lstStyle/>
          <a:p>
            <a:pPr marL="0" marR="0" lvl="0" indent="0" algn="l" defTabSz="3047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30-day pause for Mexico and Canada</a:t>
            </a:r>
          </a:p>
        </p:txBody>
      </p:sp>
      <p:cxnSp>
        <p:nvCxnSpPr>
          <p:cNvPr id="28" name="Straight Arrow Connector 27">
            <a:extLst>
              <a:ext uri="{FF2B5EF4-FFF2-40B4-BE49-F238E27FC236}">
                <a16:creationId xmlns:a16="http://schemas.microsoft.com/office/drawing/2014/main" id="{FD1ACA60-F84A-B3BA-9065-F793C87A5DB0}"/>
              </a:ext>
            </a:extLst>
          </p:cNvPr>
          <p:cNvCxnSpPr>
            <a:cxnSpLocks/>
          </p:cNvCxnSpPr>
          <p:nvPr/>
        </p:nvCxnSpPr>
        <p:spPr>
          <a:xfrm flipH="1">
            <a:off x="3051709" y="4459557"/>
            <a:ext cx="155985" cy="18897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25368908-BBD6-B417-9EEF-43C0BA66DD33}"/>
              </a:ext>
            </a:extLst>
          </p:cNvPr>
          <p:cNvSpPr txBox="1"/>
          <p:nvPr/>
        </p:nvSpPr>
        <p:spPr>
          <a:xfrm>
            <a:off x="3100072" y="4066924"/>
            <a:ext cx="806041" cy="455274"/>
          </a:xfrm>
          <a:prstGeom prst="rect">
            <a:avLst/>
          </a:prstGeom>
          <a:solidFill>
            <a:schemeClr val="bg1"/>
          </a:solidFill>
        </p:spPr>
        <p:txBody>
          <a:bodyPr wrap="square" rtlCol="0" anchor="ctr" anchorCtr="0">
            <a:noAutofit/>
          </a:bodyPr>
          <a:lstStyle/>
          <a:p>
            <a:pPr marL="0" marR="0" lvl="0" indent="0" algn="l" defTabSz="3047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Steel and aluminum to 25%</a:t>
            </a:r>
          </a:p>
        </p:txBody>
      </p:sp>
      <p:cxnSp>
        <p:nvCxnSpPr>
          <p:cNvPr id="32" name="Straight Arrow Connector 31">
            <a:extLst>
              <a:ext uri="{FF2B5EF4-FFF2-40B4-BE49-F238E27FC236}">
                <a16:creationId xmlns:a16="http://schemas.microsoft.com/office/drawing/2014/main" id="{9E9B292B-C231-BD8D-5E02-CA0757E69803}"/>
              </a:ext>
            </a:extLst>
          </p:cNvPr>
          <p:cNvCxnSpPr>
            <a:cxnSpLocks/>
          </p:cNvCxnSpPr>
          <p:nvPr/>
        </p:nvCxnSpPr>
        <p:spPr>
          <a:xfrm>
            <a:off x="3978063" y="3341118"/>
            <a:ext cx="321198" cy="4216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3" name="TextBox 32">
            <a:extLst>
              <a:ext uri="{FF2B5EF4-FFF2-40B4-BE49-F238E27FC236}">
                <a16:creationId xmlns:a16="http://schemas.microsoft.com/office/drawing/2014/main" id="{5F863E85-9893-7C64-DC8A-F9509A73A9D4}"/>
              </a:ext>
            </a:extLst>
          </p:cNvPr>
          <p:cNvSpPr txBox="1"/>
          <p:nvPr/>
        </p:nvSpPr>
        <p:spPr>
          <a:xfrm>
            <a:off x="3129702" y="2520023"/>
            <a:ext cx="1413162" cy="786024"/>
          </a:xfrm>
          <a:prstGeom prst="rect">
            <a:avLst/>
          </a:prstGeom>
          <a:solidFill>
            <a:schemeClr val="bg1"/>
          </a:solidFill>
        </p:spPr>
        <p:txBody>
          <a:bodyPr wrap="square" rtlCol="0" anchor="ctr" anchorCtr="0">
            <a:noAutofit/>
          </a:bodyPr>
          <a:lstStyle/>
          <a:p>
            <a:pPr marL="0" marR="0" lvl="0" indent="0" algn="r" defTabSz="3047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20% on China</a:t>
            </a:r>
          </a:p>
          <a:p>
            <a:pPr marL="0" marR="0" lvl="0" indent="0" algn="r" defTabSz="3047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25% Canada </a:t>
            </a:r>
          </a:p>
          <a:p>
            <a:pPr marL="0" marR="0" lvl="0" indent="0" algn="r" defTabSz="3047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(10% on energy)</a:t>
            </a:r>
          </a:p>
          <a:p>
            <a:pPr marL="0" marR="0" lvl="0" indent="0" algn="r" defTabSz="3047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25% Mexico</a:t>
            </a:r>
          </a:p>
        </p:txBody>
      </p:sp>
      <p:cxnSp>
        <p:nvCxnSpPr>
          <p:cNvPr id="34" name="Straight Arrow Connector 33">
            <a:extLst>
              <a:ext uri="{FF2B5EF4-FFF2-40B4-BE49-F238E27FC236}">
                <a16:creationId xmlns:a16="http://schemas.microsoft.com/office/drawing/2014/main" id="{75E3F6C4-65C2-70F2-EFF1-D19442DA4DE0}"/>
              </a:ext>
            </a:extLst>
          </p:cNvPr>
          <p:cNvCxnSpPr>
            <a:cxnSpLocks/>
          </p:cNvCxnSpPr>
          <p:nvPr/>
        </p:nvCxnSpPr>
        <p:spPr>
          <a:xfrm flipH="1">
            <a:off x="4477253" y="3679340"/>
            <a:ext cx="155984" cy="28823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5" name="TextBox 34">
            <a:extLst>
              <a:ext uri="{FF2B5EF4-FFF2-40B4-BE49-F238E27FC236}">
                <a16:creationId xmlns:a16="http://schemas.microsoft.com/office/drawing/2014/main" id="{FF9C004A-2037-175A-D857-D84D8B48F2F2}"/>
              </a:ext>
            </a:extLst>
          </p:cNvPr>
          <p:cNvSpPr txBox="1"/>
          <p:nvPr/>
        </p:nvSpPr>
        <p:spPr>
          <a:xfrm>
            <a:off x="4521988" y="3196754"/>
            <a:ext cx="937195" cy="455274"/>
          </a:xfrm>
          <a:prstGeom prst="rect">
            <a:avLst/>
          </a:prstGeom>
          <a:solidFill>
            <a:schemeClr val="bg1"/>
          </a:solidFill>
        </p:spPr>
        <p:txBody>
          <a:bodyPr wrap="square" rtlCol="0" anchor="ctr" anchorCtr="0">
            <a:noAutofit/>
          </a:bodyPr>
          <a:lstStyle/>
          <a:p>
            <a:pPr marL="0" marR="0" lvl="0" indent="0" algn="l" defTabSz="3047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Automakers 1-month exemption</a:t>
            </a:r>
          </a:p>
        </p:txBody>
      </p:sp>
      <p:cxnSp>
        <p:nvCxnSpPr>
          <p:cNvPr id="38" name="Straight Arrow Connector 37">
            <a:extLst>
              <a:ext uri="{FF2B5EF4-FFF2-40B4-BE49-F238E27FC236}">
                <a16:creationId xmlns:a16="http://schemas.microsoft.com/office/drawing/2014/main" id="{E9631F4A-4528-4BF4-175C-BD9033E88F54}"/>
              </a:ext>
            </a:extLst>
          </p:cNvPr>
          <p:cNvCxnSpPr>
            <a:cxnSpLocks/>
          </p:cNvCxnSpPr>
          <p:nvPr/>
        </p:nvCxnSpPr>
        <p:spPr>
          <a:xfrm flipH="1">
            <a:off x="4509192" y="4329372"/>
            <a:ext cx="202063" cy="5216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1" name="TextBox 40">
            <a:extLst>
              <a:ext uri="{FF2B5EF4-FFF2-40B4-BE49-F238E27FC236}">
                <a16:creationId xmlns:a16="http://schemas.microsoft.com/office/drawing/2014/main" id="{B48CEC33-16EB-7784-5CE8-9B98F7018CF2}"/>
              </a:ext>
            </a:extLst>
          </p:cNvPr>
          <p:cNvSpPr txBox="1"/>
          <p:nvPr/>
        </p:nvSpPr>
        <p:spPr>
          <a:xfrm>
            <a:off x="4637722" y="3797684"/>
            <a:ext cx="1029923" cy="455274"/>
          </a:xfrm>
          <a:prstGeom prst="rect">
            <a:avLst/>
          </a:prstGeom>
          <a:solidFill>
            <a:schemeClr val="bg1"/>
          </a:solidFill>
        </p:spPr>
        <p:txBody>
          <a:bodyPr wrap="square" rtlCol="0" anchor="ctr" anchorCtr="0">
            <a:noAutofit/>
          </a:bodyPr>
          <a:lstStyle/>
          <a:p>
            <a:pPr marL="0" marR="0" lvl="0" indent="0" algn="l" defTabSz="3047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30-day pause for Mexico and Canada</a:t>
            </a:r>
          </a:p>
        </p:txBody>
      </p:sp>
      <p:cxnSp>
        <p:nvCxnSpPr>
          <p:cNvPr id="42" name="Straight Arrow Connector 41">
            <a:extLst>
              <a:ext uri="{FF2B5EF4-FFF2-40B4-BE49-F238E27FC236}">
                <a16:creationId xmlns:a16="http://schemas.microsoft.com/office/drawing/2014/main" id="{956E0867-674C-E8F3-9882-E2A35AB50BE1}"/>
              </a:ext>
            </a:extLst>
          </p:cNvPr>
          <p:cNvCxnSpPr>
            <a:cxnSpLocks/>
            <a:stCxn id="43" idx="1"/>
          </p:cNvCxnSpPr>
          <p:nvPr/>
        </p:nvCxnSpPr>
        <p:spPr>
          <a:xfrm flipH="1">
            <a:off x="5644917" y="4186994"/>
            <a:ext cx="335144" cy="25833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3" name="TextBox 42">
            <a:extLst>
              <a:ext uri="{FF2B5EF4-FFF2-40B4-BE49-F238E27FC236}">
                <a16:creationId xmlns:a16="http://schemas.microsoft.com/office/drawing/2014/main" id="{B2E15CF4-2363-DB27-2562-87E9203D761C}"/>
              </a:ext>
            </a:extLst>
          </p:cNvPr>
          <p:cNvSpPr txBox="1"/>
          <p:nvPr/>
        </p:nvSpPr>
        <p:spPr>
          <a:xfrm>
            <a:off x="5980061" y="4092506"/>
            <a:ext cx="1049703" cy="188975"/>
          </a:xfrm>
          <a:prstGeom prst="rect">
            <a:avLst/>
          </a:prstGeom>
          <a:solidFill>
            <a:schemeClr val="bg1"/>
          </a:solidFill>
        </p:spPr>
        <p:txBody>
          <a:bodyPr wrap="square" rtlCol="0" anchor="ctr" anchorCtr="0">
            <a:noAutofit/>
          </a:bodyPr>
          <a:lstStyle/>
          <a:p>
            <a:pPr marL="0" marR="0" lvl="0" indent="0" algn="l" defTabSz="3047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25% on autos</a:t>
            </a:r>
          </a:p>
        </p:txBody>
      </p:sp>
      <p:cxnSp>
        <p:nvCxnSpPr>
          <p:cNvPr id="48" name="Straight Arrow Connector 47">
            <a:extLst>
              <a:ext uri="{FF2B5EF4-FFF2-40B4-BE49-F238E27FC236}">
                <a16:creationId xmlns:a16="http://schemas.microsoft.com/office/drawing/2014/main" id="{9E34C353-4960-59ED-CB72-5864626A12F9}"/>
              </a:ext>
            </a:extLst>
          </p:cNvPr>
          <p:cNvCxnSpPr>
            <a:cxnSpLocks/>
          </p:cNvCxnSpPr>
          <p:nvPr/>
        </p:nvCxnSpPr>
        <p:spPr>
          <a:xfrm flipH="1" flipV="1">
            <a:off x="5963241" y="3465939"/>
            <a:ext cx="224026" cy="18608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9" name="TextBox 48">
            <a:extLst>
              <a:ext uri="{FF2B5EF4-FFF2-40B4-BE49-F238E27FC236}">
                <a16:creationId xmlns:a16="http://schemas.microsoft.com/office/drawing/2014/main" id="{98256F28-402C-37E8-5BC6-AD4DE9139612}"/>
              </a:ext>
            </a:extLst>
          </p:cNvPr>
          <p:cNvSpPr txBox="1"/>
          <p:nvPr/>
        </p:nvSpPr>
        <p:spPr>
          <a:xfrm>
            <a:off x="6187267" y="3462893"/>
            <a:ext cx="1367893" cy="502176"/>
          </a:xfrm>
          <a:prstGeom prst="rect">
            <a:avLst/>
          </a:prstGeom>
          <a:solidFill>
            <a:schemeClr val="bg1"/>
          </a:solidFill>
        </p:spPr>
        <p:txBody>
          <a:bodyPr wrap="square" rtlCol="0" anchor="ctr" anchorCtr="0">
            <a:noAutofit/>
          </a:bodyPr>
          <a:lstStyle/>
          <a:p>
            <a:pPr marL="0" marR="0" lvl="0" indent="0" algn="l" defTabSz="3047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“Liberation Day” reciprocal tariffs</a:t>
            </a:r>
          </a:p>
          <a:p>
            <a:pPr marL="0" marR="0" lvl="0" indent="0" algn="l" defTabSz="3047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Non-USMCA 25%</a:t>
            </a:r>
          </a:p>
        </p:txBody>
      </p:sp>
      <p:cxnSp>
        <p:nvCxnSpPr>
          <p:cNvPr id="50" name="Straight Arrow Connector 49">
            <a:extLst>
              <a:ext uri="{FF2B5EF4-FFF2-40B4-BE49-F238E27FC236}">
                <a16:creationId xmlns:a16="http://schemas.microsoft.com/office/drawing/2014/main" id="{3FD6E4A9-AD73-B03C-5440-3DA8BB39D83B}"/>
              </a:ext>
            </a:extLst>
          </p:cNvPr>
          <p:cNvCxnSpPr>
            <a:cxnSpLocks/>
          </p:cNvCxnSpPr>
          <p:nvPr/>
        </p:nvCxnSpPr>
        <p:spPr>
          <a:xfrm>
            <a:off x="5786806" y="2293788"/>
            <a:ext cx="414558" cy="33657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1" name="TextBox 50">
            <a:extLst>
              <a:ext uri="{FF2B5EF4-FFF2-40B4-BE49-F238E27FC236}">
                <a16:creationId xmlns:a16="http://schemas.microsoft.com/office/drawing/2014/main" id="{62040CA9-04E1-EC50-FBF8-2BD49B29359B}"/>
              </a:ext>
            </a:extLst>
          </p:cNvPr>
          <p:cNvSpPr txBox="1"/>
          <p:nvPr/>
        </p:nvSpPr>
        <p:spPr>
          <a:xfrm>
            <a:off x="4512932" y="2146730"/>
            <a:ext cx="1442301" cy="288236"/>
          </a:xfrm>
          <a:prstGeom prst="rect">
            <a:avLst/>
          </a:prstGeom>
          <a:solidFill>
            <a:schemeClr val="bg1"/>
          </a:solidFill>
        </p:spPr>
        <p:txBody>
          <a:bodyPr wrap="square" rtlCol="0" anchor="ctr" anchorCtr="0">
            <a:noAutofit/>
          </a:bodyPr>
          <a:lstStyle/>
          <a:p>
            <a:pPr marL="0" marR="0" lvl="0" indent="0" algn="l" defTabSz="3047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10% “90-day” pause </a:t>
            </a:r>
          </a:p>
          <a:p>
            <a:pPr marL="0" marR="0" lvl="0" indent="0" algn="l" defTabSz="3047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145% on China</a:t>
            </a:r>
          </a:p>
        </p:txBody>
      </p:sp>
      <p:cxnSp>
        <p:nvCxnSpPr>
          <p:cNvPr id="52" name="Straight Arrow Connector 51">
            <a:extLst>
              <a:ext uri="{FF2B5EF4-FFF2-40B4-BE49-F238E27FC236}">
                <a16:creationId xmlns:a16="http://schemas.microsoft.com/office/drawing/2014/main" id="{4C5AC007-3951-9915-90C2-F35D87B1C074}"/>
              </a:ext>
            </a:extLst>
          </p:cNvPr>
          <p:cNvCxnSpPr>
            <a:cxnSpLocks/>
            <a:stCxn id="53" idx="1"/>
          </p:cNvCxnSpPr>
          <p:nvPr/>
        </p:nvCxnSpPr>
        <p:spPr>
          <a:xfrm flipH="1">
            <a:off x="6523297" y="2186335"/>
            <a:ext cx="246131" cy="144118"/>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3" name="TextBox 52">
            <a:extLst>
              <a:ext uri="{FF2B5EF4-FFF2-40B4-BE49-F238E27FC236}">
                <a16:creationId xmlns:a16="http://schemas.microsoft.com/office/drawing/2014/main" id="{44ABB211-C538-1529-25A6-915EF9DF350D}"/>
              </a:ext>
            </a:extLst>
          </p:cNvPr>
          <p:cNvSpPr txBox="1"/>
          <p:nvPr/>
        </p:nvSpPr>
        <p:spPr>
          <a:xfrm>
            <a:off x="6769428" y="2042217"/>
            <a:ext cx="1571463" cy="288236"/>
          </a:xfrm>
          <a:prstGeom prst="rect">
            <a:avLst/>
          </a:prstGeom>
          <a:solidFill>
            <a:schemeClr val="bg1"/>
          </a:solidFill>
        </p:spPr>
        <p:txBody>
          <a:bodyPr wrap="square" rtlCol="0" anchor="ctr" anchorCtr="0">
            <a:noAutofit/>
          </a:bodyPr>
          <a:lstStyle/>
          <a:p>
            <a:pPr marL="0" marR="0" lvl="0" indent="0" algn="l" defTabSz="3047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Electronics exempt</a:t>
            </a:r>
          </a:p>
        </p:txBody>
      </p:sp>
      <p:cxnSp>
        <p:nvCxnSpPr>
          <p:cNvPr id="54" name="Straight Arrow Connector 53">
            <a:extLst>
              <a:ext uri="{FF2B5EF4-FFF2-40B4-BE49-F238E27FC236}">
                <a16:creationId xmlns:a16="http://schemas.microsoft.com/office/drawing/2014/main" id="{A4FD90B0-1672-80BE-EDB0-5EB03CEA6917}"/>
              </a:ext>
            </a:extLst>
          </p:cNvPr>
          <p:cNvCxnSpPr>
            <a:cxnSpLocks/>
          </p:cNvCxnSpPr>
          <p:nvPr/>
        </p:nvCxnSpPr>
        <p:spPr>
          <a:xfrm>
            <a:off x="7957975" y="3001780"/>
            <a:ext cx="199668" cy="15925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5" name="TextBox 54">
            <a:extLst>
              <a:ext uri="{FF2B5EF4-FFF2-40B4-BE49-F238E27FC236}">
                <a16:creationId xmlns:a16="http://schemas.microsoft.com/office/drawing/2014/main" id="{7BB49AB8-1F00-C2EF-7B23-95B3A7DEE9EE}"/>
              </a:ext>
            </a:extLst>
          </p:cNvPr>
          <p:cNvSpPr txBox="1"/>
          <p:nvPr/>
        </p:nvSpPr>
        <p:spPr>
          <a:xfrm>
            <a:off x="6871315" y="2897168"/>
            <a:ext cx="1086659" cy="288236"/>
          </a:xfrm>
          <a:prstGeom prst="rect">
            <a:avLst/>
          </a:prstGeom>
          <a:solidFill>
            <a:schemeClr val="bg1"/>
          </a:solidFill>
        </p:spPr>
        <p:txBody>
          <a:bodyPr wrap="square" rtlCol="0" anchor="ctr" anchorCtr="0">
            <a:noAutofit/>
          </a:bodyPr>
          <a:lstStyle/>
          <a:p>
            <a:pPr marL="0" marR="0" lvl="0" indent="0" algn="l" defTabSz="3047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Return to 30% reciprocal on China</a:t>
            </a:r>
          </a:p>
        </p:txBody>
      </p:sp>
      <p:cxnSp>
        <p:nvCxnSpPr>
          <p:cNvPr id="56" name="Straight Arrow Connector 55">
            <a:extLst>
              <a:ext uri="{FF2B5EF4-FFF2-40B4-BE49-F238E27FC236}">
                <a16:creationId xmlns:a16="http://schemas.microsoft.com/office/drawing/2014/main" id="{30AA9661-FBCD-94F1-083B-DE0FAC6FAA1E}"/>
              </a:ext>
            </a:extLst>
          </p:cNvPr>
          <p:cNvCxnSpPr>
            <a:cxnSpLocks/>
          </p:cNvCxnSpPr>
          <p:nvPr/>
        </p:nvCxnSpPr>
        <p:spPr>
          <a:xfrm flipV="1">
            <a:off x="8697878" y="4355456"/>
            <a:ext cx="231944" cy="16674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7" name="TextBox 56">
            <a:extLst>
              <a:ext uri="{FF2B5EF4-FFF2-40B4-BE49-F238E27FC236}">
                <a16:creationId xmlns:a16="http://schemas.microsoft.com/office/drawing/2014/main" id="{8D1766FB-03C5-3080-8D74-62BE169F1FB0}"/>
              </a:ext>
            </a:extLst>
          </p:cNvPr>
          <p:cNvSpPr txBox="1"/>
          <p:nvPr/>
        </p:nvSpPr>
        <p:spPr>
          <a:xfrm>
            <a:off x="7414644" y="4633312"/>
            <a:ext cx="1688778" cy="288236"/>
          </a:xfrm>
          <a:prstGeom prst="rect">
            <a:avLst/>
          </a:prstGeom>
          <a:solidFill>
            <a:schemeClr val="bg1"/>
          </a:solidFill>
        </p:spPr>
        <p:txBody>
          <a:bodyPr wrap="square" rtlCol="0" anchor="ctr" anchorCtr="0">
            <a:noAutofit/>
          </a:bodyPr>
          <a:lstStyle/>
          <a:p>
            <a:pPr marL="0" marR="0" lvl="0" indent="0" algn="l" defTabSz="3047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Federal court briefly pauses reciprocal tariffs</a:t>
            </a:r>
          </a:p>
        </p:txBody>
      </p:sp>
      <p:cxnSp>
        <p:nvCxnSpPr>
          <p:cNvPr id="58" name="Straight Arrow Connector 57">
            <a:extLst>
              <a:ext uri="{FF2B5EF4-FFF2-40B4-BE49-F238E27FC236}">
                <a16:creationId xmlns:a16="http://schemas.microsoft.com/office/drawing/2014/main" id="{2C85A08F-5333-550D-F3FD-E62DFB6B60D2}"/>
              </a:ext>
            </a:extLst>
          </p:cNvPr>
          <p:cNvCxnSpPr>
            <a:cxnSpLocks/>
          </p:cNvCxnSpPr>
          <p:nvPr/>
        </p:nvCxnSpPr>
        <p:spPr>
          <a:xfrm>
            <a:off x="9342696" y="3443800"/>
            <a:ext cx="100470" cy="14484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9" name="TextBox 58">
            <a:extLst>
              <a:ext uri="{FF2B5EF4-FFF2-40B4-BE49-F238E27FC236}">
                <a16:creationId xmlns:a16="http://schemas.microsoft.com/office/drawing/2014/main" id="{18956B07-57C5-3900-3104-7101CE78F384}"/>
              </a:ext>
            </a:extLst>
          </p:cNvPr>
          <p:cNvSpPr txBox="1"/>
          <p:nvPr/>
        </p:nvSpPr>
        <p:spPr>
          <a:xfrm>
            <a:off x="8479470" y="3032082"/>
            <a:ext cx="1247903" cy="394241"/>
          </a:xfrm>
          <a:prstGeom prst="rect">
            <a:avLst/>
          </a:prstGeom>
          <a:solidFill>
            <a:schemeClr val="bg1"/>
          </a:solidFill>
        </p:spPr>
        <p:txBody>
          <a:bodyPr wrap="square" rtlCol="0" anchor="ctr" anchorCtr="0">
            <a:noAutofit/>
          </a:bodyPr>
          <a:lstStyle/>
          <a:p>
            <a:pPr marL="0" marR="0" lvl="0" indent="0" algn="l" defTabSz="3047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50% on steel and aluminum</a:t>
            </a:r>
          </a:p>
        </p:txBody>
      </p:sp>
      <p:cxnSp>
        <p:nvCxnSpPr>
          <p:cNvPr id="60" name="Straight Arrow Connector 59">
            <a:extLst>
              <a:ext uri="{FF2B5EF4-FFF2-40B4-BE49-F238E27FC236}">
                <a16:creationId xmlns:a16="http://schemas.microsoft.com/office/drawing/2014/main" id="{76991AE5-5B77-81FE-C03F-35B2C8B65D90}"/>
              </a:ext>
            </a:extLst>
          </p:cNvPr>
          <p:cNvCxnSpPr>
            <a:cxnSpLocks/>
          </p:cNvCxnSpPr>
          <p:nvPr/>
        </p:nvCxnSpPr>
        <p:spPr>
          <a:xfrm>
            <a:off x="11162589" y="3213315"/>
            <a:ext cx="100470" cy="14484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1" name="TextBox 60">
            <a:extLst>
              <a:ext uri="{FF2B5EF4-FFF2-40B4-BE49-F238E27FC236}">
                <a16:creationId xmlns:a16="http://schemas.microsoft.com/office/drawing/2014/main" id="{9966745B-7B95-564C-5630-D3B4EB25ED91}"/>
              </a:ext>
            </a:extLst>
          </p:cNvPr>
          <p:cNvSpPr txBox="1"/>
          <p:nvPr/>
        </p:nvSpPr>
        <p:spPr>
          <a:xfrm>
            <a:off x="10153960" y="2655052"/>
            <a:ext cx="1158333" cy="530352"/>
          </a:xfrm>
          <a:prstGeom prst="rect">
            <a:avLst/>
          </a:prstGeom>
          <a:solidFill>
            <a:schemeClr val="bg1"/>
          </a:solidFill>
        </p:spPr>
        <p:txBody>
          <a:bodyPr wrap="square" rtlCol="0" anchor="ctr" anchorCtr="0">
            <a:noAutofit/>
          </a:bodyPr>
          <a:lstStyle/>
          <a:p>
            <a:pPr marL="0" marR="0" lvl="0" indent="0" algn="l" defTabSz="3047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25% on Japan, Korea, etc. &amp; 50% on copper</a:t>
            </a:r>
          </a:p>
        </p:txBody>
      </p:sp>
      <p:cxnSp>
        <p:nvCxnSpPr>
          <p:cNvPr id="62" name="Straight Arrow Connector 61">
            <a:extLst>
              <a:ext uri="{FF2B5EF4-FFF2-40B4-BE49-F238E27FC236}">
                <a16:creationId xmlns:a16="http://schemas.microsoft.com/office/drawing/2014/main" id="{8C746DE6-743A-0E82-BED3-D8523CFBD74F}"/>
              </a:ext>
            </a:extLst>
          </p:cNvPr>
          <p:cNvCxnSpPr>
            <a:cxnSpLocks/>
          </p:cNvCxnSpPr>
          <p:nvPr/>
        </p:nvCxnSpPr>
        <p:spPr>
          <a:xfrm flipH="1" flipV="1">
            <a:off x="11005457" y="3692395"/>
            <a:ext cx="106897" cy="19475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3" name="TextBox 62">
            <a:extLst>
              <a:ext uri="{FF2B5EF4-FFF2-40B4-BE49-F238E27FC236}">
                <a16:creationId xmlns:a16="http://schemas.microsoft.com/office/drawing/2014/main" id="{78E64F5B-0A8B-8E81-3ED5-0005828ABB86}"/>
              </a:ext>
            </a:extLst>
          </p:cNvPr>
          <p:cNvSpPr txBox="1"/>
          <p:nvPr/>
        </p:nvSpPr>
        <p:spPr>
          <a:xfrm>
            <a:off x="10153960" y="3858717"/>
            <a:ext cx="1247903" cy="394241"/>
          </a:xfrm>
          <a:prstGeom prst="rect">
            <a:avLst/>
          </a:prstGeom>
          <a:solidFill>
            <a:schemeClr val="bg1"/>
          </a:solidFill>
        </p:spPr>
        <p:txBody>
          <a:bodyPr wrap="square" rtlCol="0" anchor="ctr" anchorCtr="0">
            <a:noAutofit/>
          </a:bodyPr>
          <a:lstStyle/>
          <a:p>
            <a:pPr marL="0" marR="0" lvl="0" indent="0" algn="l" defTabSz="30477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a:ea typeface="+mn-ea"/>
                <a:cs typeface="+mn-cs"/>
              </a:rPr>
              <a:t>20% Vietnam deal</a:t>
            </a:r>
          </a:p>
        </p:txBody>
      </p:sp>
    </p:spTree>
    <p:extLst>
      <p:ext uri="{BB962C8B-B14F-4D97-AF65-F5344CB8AC3E}">
        <p14:creationId xmlns:p14="http://schemas.microsoft.com/office/powerpoint/2010/main" val="25316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rce">
            <a:extLst>
              <a:ext uri="{FF2B5EF4-FFF2-40B4-BE49-F238E27FC236}">
                <a16:creationId xmlns:a16="http://schemas.microsoft.com/office/drawing/2014/main" id="{93B1D675-ED59-559A-874E-2E9742FD728B}"/>
              </a:ext>
            </a:extLst>
          </p:cNvPr>
          <p:cNvSpPr txBox="1"/>
          <p:nvPr/>
        </p:nvSpPr>
        <p:spPr>
          <a:xfrm>
            <a:off x="508000" y="6000750"/>
            <a:ext cx="11188700" cy="228600"/>
          </a:xfrm>
          <a:prstGeom prst="rect">
            <a:avLst/>
          </a:prstGeom>
          <a:noFill/>
        </p:spPr>
        <p:txBody>
          <a:bodyPr wrap="square" lIns="0" rIns="0" rtlCol="0" anchor="ctr" anchorCtr="0">
            <a:noAutofit/>
          </a:bodyPr>
          <a:lstStyle/>
          <a:p>
            <a:pPr marL="0" marR="0" lvl="0" indent="0" algn="l" defTabSz="304770" rtl="0" eaLnBrk="1" fontAlgn="auto" latinLnBrk="0" hangingPunct="1">
              <a:lnSpc>
                <a:spcPct val="100000"/>
              </a:lnSpc>
              <a:spcBef>
                <a:spcPts val="0"/>
              </a:spcBef>
              <a:spcAft>
                <a:spcPts val="0"/>
              </a:spcAft>
              <a:buClrTx/>
              <a:buSzTx/>
              <a:buFontTx/>
              <a:buNone/>
              <a:tabLst/>
              <a:defRPr/>
            </a:pPr>
            <a:r>
              <a:rPr lang="en-US" sz="1200" dirty="0">
                <a:solidFill>
                  <a:schemeClr val="bg2"/>
                </a:solidFill>
                <a:latin typeface="Arial" panose="020B0604020202020204" pitchFamily="34" charset="0"/>
                <a:ea typeface="GT America Regular" pitchFamily="2" charset="0"/>
                <a:cs typeface="Arial" panose="020B0604020202020204" pitchFamily="34" charset="0"/>
              </a:rPr>
              <a:t>Sources: Federal Reserve Bank of Dallas, Moody’s Analytics</a:t>
            </a:r>
          </a:p>
        </p:txBody>
      </p:sp>
      <p:graphicFrame>
        <p:nvGraphicFramePr>
          <p:cNvPr id="7" name="Chart"/>
          <p:cNvGraphicFramePr>
            <a:graphicFrameLocks noChangeAspect="1"/>
          </p:cNvGraphicFramePr>
          <p:nvPr>
            <p:extLst>
              <p:ext uri="{D42A27DB-BD31-4B8C-83A1-F6EECF244321}">
                <p14:modId xmlns:p14="http://schemas.microsoft.com/office/powerpoint/2010/main" val="1654425884"/>
              </p:ext>
            </p:extLst>
          </p:nvPr>
        </p:nvGraphicFramePr>
        <p:xfrm>
          <a:off x="-141460" y="1552451"/>
          <a:ext cx="11924965" cy="4184303"/>
        </p:xfrm>
        <a:graphic>
          <a:graphicData uri="http://schemas.openxmlformats.org/drawingml/2006/chart">
            <c:chart xmlns:c="http://schemas.openxmlformats.org/drawingml/2006/chart" xmlns:r="http://schemas.openxmlformats.org/officeDocument/2006/relationships" r:id="rId3"/>
          </a:graphicData>
        </a:graphic>
      </p:graphicFrame>
      <p:sp>
        <p:nvSpPr>
          <p:cNvPr id="5" name="Unit">
            <a:extLst>
              <a:ext uri="{FF2B5EF4-FFF2-40B4-BE49-F238E27FC236}">
                <a16:creationId xmlns:a16="http://schemas.microsoft.com/office/drawing/2014/main" id="{E7817B24-726A-4267-B52D-8C4F276D3B4D}"/>
              </a:ext>
            </a:extLst>
          </p:cNvPr>
          <p:cNvSpPr>
            <a:spLocks noGrp="1"/>
          </p:cNvSpPr>
          <p:nvPr>
            <p:ph type="body" sz="quarter" idx="31"/>
          </p:nvPr>
        </p:nvSpPr>
        <p:spPr>
          <a:xfrm>
            <a:off x="530302" y="1205903"/>
            <a:ext cx="11169650" cy="530352"/>
          </a:xfrm>
        </p:spPr>
        <p:txBody>
          <a:bodyPr/>
          <a:lstStyle/>
          <a:p>
            <a:r>
              <a:rPr lang="en-US">
                <a:latin typeface="Arial" panose="020B0604020202020204" pitchFamily="34" charset="0"/>
              </a:rPr>
              <a:t>Actions firms are taking in response to higher tariffs, %</a:t>
            </a:r>
          </a:p>
        </p:txBody>
      </p:sp>
      <p:sp>
        <p:nvSpPr>
          <p:cNvPr id="6" name="Title">
            <a:extLst>
              <a:ext uri="{FF2B5EF4-FFF2-40B4-BE49-F238E27FC236}">
                <a16:creationId xmlns:a16="http://schemas.microsoft.com/office/drawing/2014/main" id="{4518BF4F-8A2A-42BB-BE20-63E83CF888DA}"/>
              </a:ext>
            </a:extLst>
          </p:cNvPr>
          <p:cNvSpPr>
            <a:spLocks noGrp="1"/>
          </p:cNvSpPr>
          <p:nvPr>
            <p:ph type="body" sz="quarter" idx="32"/>
          </p:nvPr>
        </p:nvSpPr>
        <p:spPr>
          <a:xfrm>
            <a:off x="517525" y="725374"/>
            <a:ext cx="11182047" cy="449473"/>
          </a:xfrm>
        </p:spPr>
        <p:txBody>
          <a:bodyPr/>
          <a:lstStyle/>
          <a:p>
            <a:r>
              <a:rPr lang="en-US" dirty="0">
                <a:latin typeface="Times New Roman" panose="02020603050405020304" pitchFamily="18" charset="0"/>
              </a:rPr>
              <a:t>…and Will Hit U.S. Consumers &amp; Businesses</a:t>
            </a:r>
          </a:p>
        </p:txBody>
      </p:sp>
    </p:spTree>
    <p:extLst>
      <p:ext uri="{BB962C8B-B14F-4D97-AF65-F5344CB8AC3E}">
        <p14:creationId xmlns:p14="http://schemas.microsoft.com/office/powerpoint/2010/main" val="2506228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D00B5-375D-BFCB-B79F-F6F5A4133EFD}"/>
            </a:ext>
          </a:extLst>
        </p:cNvPr>
        <p:cNvGrpSpPr/>
        <p:nvPr/>
      </p:nvGrpSpPr>
      <p:grpSpPr>
        <a:xfrm>
          <a:off x="0" y="0"/>
          <a:ext cx="0" cy="0"/>
          <a:chOff x="0" y="0"/>
          <a:chExt cx="0" cy="0"/>
        </a:xfrm>
      </p:grpSpPr>
      <p:sp>
        <p:nvSpPr>
          <p:cNvPr id="2" name="Source">
            <a:extLst>
              <a:ext uri="{FF2B5EF4-FFF2-40B4-BE49-F238E27FC236}">
                <a16:creationId xmlns:a16="http://schemas.microsoft.com/office/drawing/2014/main" id="{BDD8E04F-7BC0-B3BA-06F2-12FCC967B4E2}"/>
              </a:ext>
            </a:extLst>
          </p:cNvPr>
          <p:cNvSpPr txBox="1"/>
          <p:nvPr/>
        </p:nvSpPr>
        <p:spPr>
          <a:xfrm>
            <a:off x="516626" y="6011351"/>
            <a:ext cx="11188700" cy="228600"/>
          </a:xfrm>
          <a:prstGeom prst="rect">
            <a:avLst/>
          </a:prstGeom>
          <a:noFill/>
        </p:spPr>
        <p:txBody>
          <a:bodyPr wrap="square" lIns="0" rIns="0" rtlCol="0" anchor="ctr" anchorCtr="0">
            <a:noAutofit/>
          </a:bodyPr>
          <a:lstStyle/>
          <a:p>
            <a:pPr lvl="0" defTabSz="304770">
              <a:defRPr/>
            </a:pPr>
            <a:r>
              <a:rPr kumimoji="0" lang="en-US" sz="1200" b="0" i="0" u="none" strike="noStrike" kern="1200" cap="none" spc="0" normalizeH="0" baseline="0" noProof="0">
                <a:ln>
                  <a:noFill/>
                </a:ln>
                <a:solidFill>
                  <a:srgbClr val="646769"/>
                </a:solidFill>
                <a:effectLst/>
                <a:uLnTx/>
                <a:uFillTx/>
                <a:latin typeface="GT America Regular"/>
                <a:ea typeface="GT America Regular" pitchFamily="2" charset="0"/>
                <a:cs typeface="GT America Regular" pitchFamily="2" charset="0"/>
              </a:rPr>
              <a:t>Sources</a:t>
            </a:r>
            <a:r>
              <a:rPr lang="en-US" sz="1200">
                <a:solidFill>
                  <a:srgbClr val="646769"/>
                </a:solidFill>
                <a:ea typeface="GT America Regular" pitchFamily="2" charset="0"/>
                <a:cs typeface="GT America Regular" pitchFamily="2" charset="0"/>
              </a:rPr>
              <a:t>: Department of Homeland Security, Department of State, Customs and Border Protection, Social Security Administration, Congressional Budget Office, TRAC Immigration, Barclays Research,</a:t>
            </a:r>
            <a:r>
              <a:rPr kumimoji="0" lang="en-US" sz="1200" b="0" i="0" u="none" strike="noStrike" kern="1200" cap="none" spc="0" normalizeH="0" baseline="0" noProof="0">
                <a:ln>
                  <a:noFill/>
                </a:ln>
                <a:solidFill>
                  <a:srgbClr val="646769"/>
                </a:solidFill>
                <a:effectLst/>
                <a:uLnTx/>
                <a:uFillTx/>
                <a:latin typeface="GT America Regular"/>
                <a:ea typeface="GT America Regular" pitchFamily="2" charset="0"/>
                <a:cs typeface="GT America Regular" pitchFamily="2" charset="0"/>
              </a:rPr>
              <a:t> Moody’s Analytics</a:t>
            </a:r>
          </a:p>
        </p:txBody>
      </p:sp>
      <p:graphicFrame>
        <p:nvGraphicFramePr>
          <p:cNvPr id="7" name="Chart">
            <a:extLst>
              <a:ext uri="{FF2B5EF4-FFF2-40B4-BE49-F238E27FC236}">
                <a16:creationId xmlns:a16="http://schemas.microsoft.com/office/drawing/2014/main" id="{0561614D-E782-128E-68D5-A4A8EA8724EA}"/>
              </a:ext>
            </a:extLst>
          </p:cNvPr>
          <p:cNvGraphicFramePr>
            <a:graphicFrameLocks/>
          </p:cNvGraphicFramePr>
          <p:nvPr>
            <p:extLst>
              <p:ext uri="{D42A27DB-BD31-4B8C-83A1-F6EECF244321}">
                <p14:modId xmlns:p14="http://schemas.microsoft.com/office/powerpoint/2010/main" val="3676324969"/>
              </p:ext>
            </p:extLst>
          </p:nvPr>
        </p:nvGraphicFramePr>
        <p:xfrm>
          <a:off x="0" y="1562101"/>
          <a:ext cx="12192000" cy="4263933"/>
        </p:xfrm>
        <a:graphic>
          <a:graphicData uri="http://schemas.openxmlformats.org/drawingml/2006/chart">
            <c:chart xmlns:c="http://schemas.openxmlformats.org/drawingml/2006/chart" xmlns:r="http://schemas.openxmlformats.org/officeDocument/2006/relationships" r:id="rId3"/>
          </a:graphicData>
        </a:graphic>
      </p:graphicFrame>
      <p:sp>
        <p:nvSpPr>
          <p:cNvPr id="5" name="Unit">
            <a:extLst>
              <a:ext uri="{FF2B5EF4-FFF2-40B4-BE49-F238E27FC236}">
                <a16:creationId xmlns:a16="http://schemas.microsoft.com/office/drawing/2014/main" id="{D7B02F60-7C78-BBB6-1DDF-807AD4E529A0}"/>
              </a:ext>
            </a:extLst>
          </p:cNvPr>
          <p:cNvSpPr>
            <a:spLocks noGrp="1"/>
          </p:cNvSpPr>
          <p:nvPr>
            <p:ph type="body" sz="quarter" idx="31"/>
          </p:nvPr>
        </p:nvSpPr>
        <p:spPr/>
        <p:txBody>
          <a:bodyPr/>
          <a:lstStyle/>
          <a:p>
            <a:r>
              <a:rPr lang="en-US" dirty="0">
                <a:latin typeface="Arial" panose="020B0604020202020204" pitchFamily="34" charset="0"/>
                <a:cs typeface="Arial" panose="020B0604020202020204" pitchFamily="34" charset="0"/>
              </a:rPr>
              <a:t># of people, mil</a:t>
            </a:r>
          </a:p>
        </p:txBody>
      </p:sp>
      <p:sp>
        <p:nvSpPr>
          <p:cNvPr id="6" name="Title">
            <a:extLst>
              <a:ext uri="{FF2B5EF4-FFF2-40B4-BE49-F238E27FC236}">
                <a16:creationId xmlns:a16="http://schemas.microsoft.com/office/drawing/2014/main" id="{40C22937-08E8-72E9-E1CE-DD3A5B9A51E8}"/>
              </a:ext>
            </a:extLst>
          </p:cNvPr>
          <p:cNvSpPr>
            <a:spLocks noGrp="1"/>
          </p:cNvSpPr>
          <p:nvPr>
            <p:ph type="body" sz="quarter" idx="32"/>
          </p:nvPr>
        </p:nvSpPr>
        <p:spPr/>
        <p:txBody>
          <a:bodyPr/>
          <a:lstStyle/>
          <a:p>
            <a:r>
              <a:rPr lang="en-US" dirty="0">
                <a:latin typeface="Times New Roman" panose="02020603050405020304" pitchFamily="18" charset="0"/>
                <a:cs typeface="Times New Roman" panose="02020603050405020304" pitchFamily="18" charset="0"/>
              </a:rPr>
              <a:t>Foreign Immigration Falls Off…</a:t>
            </a:r>
          </a:p>
        </p:txBody>
      </p:sp>
    </p:spTree>
    <p:extLst>
      <p:ext uri="{BB962C8B-B14F-4D97-AF65-F5344CB8AC3E}">
        <p14:creationId xmlns:p14="http://schemas.microsoft.com/office/powerpoint/2010/main" val="2100849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BE486-6E48-F388-DBCB-2EF3008D4109}"/>
            </a:ext>
          </a:extLst>
        </p:cNvPr>
        <p:cNvGrpSpPr/>
        <p:nvPr/>
      </p:nvGrpSpPr>
      <p:grpSpPr>
        <a:xfrm>
          <a:off x="0" y="0"/>
          <a:ext cx="0" cy="0"/>
          <a:chOff x="0" y="0"/>
          <a:chExt cx="0" cy="0"/>
        </a:xfrm>
      </p:grpSpPr>
      <p:sp>
        <p:nvSpPr>
          <p:cNvPr id="3" name="Source">
            <a:extLst>
              <a:ext uri="{FF2B5EF4-FFF2-40B4-BE49-F238E27FC236}">
                <a16:creationId xmlns:a16="http://schemas.microsoft.com/office/drawing/2014/main" id="{F08BC6F7-6A76-04D0-E84E-37419314821D}"/>
              </a:ext>
            </a:extLst>
          </p:cNvPr>
          <p:cNvSpPr txBox="1"/>
          <p:nvPr/>
        </p:nvSpPr>
        <p:spPr>
          <a:xfrm>
            <a:off x="508000" y="6000750"/>
            <a:ext cx="11188700" cy="228600"/>
          </a:xfrm>
          <a:prstGeom prst="rect">
            <a:avLst/>
          </a:prstGeom>
          <a:noFill/>
        </p:spPr>
        <p:txBody>
          <a:bodyPr wrap="square" lIns="0" rIns="0" rtlCol="0" anchor="ctr" anchorCtr="0">
            <a:noAutofit/>
          </a:bodyPr>
          <a:lstStyle/>
          <a:p>
            <a:pPr marL="0" marR="0" lvl="0" indent="0" algn="l" defTabSz="3047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46769"/>
                </a:solidFill>
                <a:effectLst/>
                <a:uLnTx/>
                <a:uFillTx/>
                <a:latin typeface="Arial" panose="020B0604020202020204" pitchFamily="34" charset="0"/>
                <a:ea typeface="GT America Regular" pitchFamily="2" charset="0"/>
                <a:cs typeface="Arial" panose="020B0604020202020204" pitchFamily="34" charset="0"/>
              </a:rPr>
              <a:t>Sources: BLS, Moody’s Analytics</a:t>
            </a:r>
          </a:p>
        </p:txBody>
      </p:sp>
      <p:graphicFrame>
        <p:nvGraphicFramePr>
          <p:cNvPr id="7" name="Chart">
            <a:extLst>
              <a:ext uri="{FF2B5EF4-FFF2-40B4-BE49-F238E27FC236}">
                <a16:creationId xmlns:a16="http://schemas.microsoft.com/office/drawing/2014/main" id="{7C2C1971-D6CE-A766-04EB-3355A3A72CC1}"/>
              </a:ext>
            </a:extLst>
          </p:cNvPr>
          <p:cNvGraphicFramePr>
            <a:graphicFrameLocks noChangeAspect="1"/>
          </p:cNvGraphicFramePr>
          <p:nvPr>
            <p:extLst>
              <p:ext uri="{D42A27DB-BD31-4B8C-83A1-F6EECF244321}">
                <p14:modId xmlns:p14="http://schemas.microsoft.com/office/powerpoint/2010/main" val="2135212537"/>
              </p:ext>
            </p:extLst>
          </p:nvPr>
        </p:nvGraphicFramePr>
        <p:xfrm>
          <a:off x="516626" y="1562100"/>
          <a:ext cx="11157850" cy="4210050"/>
        </p:xfrm>
        <a:graphic>
          <a:graphicData uri="http://schemas.openxmlformats.org/drawingml/2006/chart">
            <c:chart xmlns:c="http://schemas.openxmlformats.org/drawingml/2006/chart" xmlns:r="http://schemas.openxmlformats.org/officeDocument/2006/relationships" r:id="rId3"/>
          </a:graphicData>
        </a:graphic>
      </p:graphicFrame>
      <p:sp>
        <p:nvSpPr>
          <p:cNvPr id="5" name="Unit">
            <a:extLst>
              <a:ext uri="{FF2B5EF4-FFF2-40B4-BE49-F238E27FC236}">
                <a16:creationId xmlns:a16="http://schemas.microsoft.com/office/drawing/2014/main" id="{8EE38FDE-4ECE-0862-256C-E1F853D11A93}"/>
              </a:ext>
            </a:extLst>
          </p:cNvPr>
          <p:cNvSpPr>
            <a:spLocks noGrp="1"/>
          </p:cNvSpPr>
          <p:nvPr>
            <p:ph type="body" sz="quarter" idx="31"/>
          </p:nvPr>
        </p:nvSpPr>
        <p:spPr>
          <a:xfrm>
            <a:off x="516626" y="1182624"/>
            <a:ext cx="9144493" cy="530352"/>
          </a:xfrm>
        </p:spPr>
        <p:txBody>
          <a:bodyPr/>
          <a:lstStyle/>
          <a:p>
            <a:r>
              <a:rPr lang="en-US" dirty="0">
                <a:latin typeface="Arial" panose="020B0604020202020204" pitchFamily="34" charset="0"/>
              </a:rPr>
              <a:t>Labor force, % </a:t>
            </a:r>
            <a:r>
              <a:rPr lang="en-US" dirty="0" err="1">
                <a:latin typeface="Arial" panose="020B0604020202020204" pitchFamily="34" charset="0"/>
              </a:rPr>
              <a:t>chg</a:t>
            </a:r>
            <a:r>
              <a:rPr lang="en-US" dirty="0">
                <a:latin typeface="Arial" panose="020B0604020202020204" pitchFamily="34" charset="0"/>
              </a:rPr>
              <a:t> yr ago, 3-month ma, adjusted for January 2025 population controls</a:t>
            </a:r>
          </a:p>
        </p:txBody>
      </p:sp>
      <p:sp>
        <p:nvSpPr>
          <p:cNvPr id="6" name="Title">
            <a:extLst>
              <a:ext uri="{FF2B5EF4-FFF2-40B4-BE49-F238E27FC236}">
                <a16:creationId xmlns:a16="http://schemas.microsoft.com/office/drawing/2014/main" id="{2836A544-E57B-2C2B-0521-A66B25F2F4D3}"/>
              </a:ext>
            </a:extLst>
          </p:cNvPr>
          <p:cNvSpPr>
            <a:spLocks noGrp="1"/>
          </p:cNvSpPr>
          <p:nvPr>
            <p:ph type="body" sz="quarter" idx="32"/>
          </p:nvPr>
        </p:nvSpPr>
        <p:spPr>
          <a:xfrm>
            <a:off x="516626" y="733151"/>
            <a:ext cx="11237761" cy="449473"/>
          </a:xfrm>
        </p:spPr>
        <p:txBody>
          <a:bodyPr/>
          <a:lstStyle/>
          <a:p>
            <a:r>
              <a:rPr lang="en-US" dirty="0">
                <a:latin typeface="Times New Roman" panose="02020603050405020304" pitchFamily="18" charset="0"/>
              </a:rPr>
              <a:t>…Weighing Heavily On the Job Market</a:t>
            </a:r>
          </a:p>
        </p:txBody>
      </p:sp>
      <p:cxnSp>
        <p:nvCxnSpPr>
          <p:cNvPr id="9" name="Straight Connector 8">
            <a:extLst>
              <a:ext uri="{FF2B5EF4-FFF2-40B4-BE49-F238E27FC236}">
                <a16:creationId xmlns:a16="http://schemas.microsoft.com/office/drawing/2014/main" id="{F4C22490-CBE1-65FA-F3EE-559DCF5CF5FA}"/>
              </a:ext>
            </a:extLst>
          </p:cNvPr>
          <p:cNvCxnSpPr>
            <a:cxnSpLocks/>
          </p:cNvCxnSpPr>
          <p:nvPr/>
        </p:nvCxnSpPr>
        <p:spPr>
          <a:xfrm>
            <a:off x="914400" y="4734838"/>
            <a:ext cx="10539167" cy="0"/>
          </a:xfrm>
          <a:prstGeom prst="line">
            <a:avLst/>
          </a:prstGeom>
          <a:ln w="254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580396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ACA99EA-7414-6CC5-FF8B-9C355BF35F69}"/>
            </a:ext>
          </a:extLst>
        </p:cNvPr>
        <p:cNvGrpSpPr/>
        <p:nvPr/>
      </p:nvGrpSpPr>
      <p:grpSpPr>
        <a:xfrm>
          <a:off x="0" y="0"/>
          <a:ext cx="0" cy="0"/>
          <a:chOff x="0" y="0"/>
          <a:chExt cx="0" cy="0"/>
        </a:xfrm>
      </p:grpSpPr>
      <p:sp>
        <p:nvSpPr>
          <p:cNvPr id="3" name="Source">
            <a:extLst>
              <a:ext uri="{FF2B5EF4-FFF2-40B4-BE49-F238E27FC236}">
                <a16:creationId xmlns:a16="http://schemas.microsoft.com/office/drawing/2014/main" id="{615A679C-D83E-037D-DD66-DD94BCBC20EF}"/>
              </a:ext>
            </a:extLst>
          </p:cNvPr>
          <p:cNvSpPr txBox="1"/>
          <p:nvPr/>
        </p:nvSpPr>
        <p:spPr>
          <a:xfrm>
            <a:off x="508000" y="6000750"/>
            <a:ext cx="11188700" cy="228600"/>
          </a:xfrm>
          <a:prstGeom prst="rect">
            <a:avLst/>
          </a:prstGeom>
          <a:noFill/>
        </p:spPr>
        <p:txBody>
          <a:bodyPr wrap="square" lIns="0" rIns="0" rtlCol="0" anchor="ctr" anchorCtr="0">
            <a:noAutofit/>
          </a:bodyPr>
          <a:lstStyle/>
          <a:p>
            <a:pPr marL="0" marR="0" lvl="0" indent="0" algn="l" defTabSz="3047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46769"/>
                </a:solidFill>
                <a:effectLst/>
                <a:uLnTx/>
                <a:uFillTx/>
                <a:latin typeface="Arial" panose="020B0604020202020204" pitchFamily="34" charset="0"/>
                <a:ea typeface="GT America Regular" pitchFamily="2" charset="0"/>
                <a:cs typeface="Arial" panose="020B0604020202020204" pitchFamily="34" charset="0"/>
              </a:rPr>
              <a:t>Sources: BLS, Moody’s Analytics</a:t>
            </a:r>
          </a:p>
        </p:txBody>
      </p:sp>
      <p:sp>
        <p:nvSpPr>
          <p:cNvPr id="10" name="Text Placeholder 9">
            <a:extLst>
              <a:ext uri="{FF2B5EF4-FFF2-40B4-BE49-F238E27FC236}">
                <a16:creationId xmlns:a16="http://schemas.microsoft.com/office/drawing/2014/main" id="{8EA2B085-C07D-8D3A-8D93-FDBAEE6E11E1}"/>
              </a:ext>
            </a:extLst>
          </p:cNvPr>
          <p:cNvSpPr>
            <a:spLocks noGrp="1"/>
          </p:cNvSpPr>
          <p:nvPr>
            <p:ph type="body" sz="quarter" idx="32"/>
          </p:nvPr>
        </p:nvSpPr>
        <p:spPr/>
        <p:txBody>
          <a:bodyPr/>
          <a:lstStyle/>
          <a:p>
            <a:r>
              <a:rPr lang="en-US" dirty="0"/>
              <a:t>The Labor Market Has Steadily Slowed</a:t>
            </a:r>
          </a:p>
        </p:txBody>
      </p:sp>
      <p:sp>
        <p:nvSpPr>
          <p:cNvPr id="5" name="Unit">
            <a:extLst>
              <a:ext uri="{FF2B5EF4-FFF2-40B4-BE49-F238E27FC236}">
                <a16:creationId xmlns:a16="http://schemas.microsoft.com/office/drawing/2014/main" id="{CED27375-DB26-2934-18BB-9FC5A336601B}"/>
              </a:ext>
            </a:extLst>
          </p:cNvPr>
          <p:cNvSpPr>
            <a:spLocks noGrp="1"/>
          </p:cNvSpPr>
          <p:nvPr>
            <p:ph type="body" sz="quarter" idx="31"/>
          </p:nvPr>
        </p:nvSpPr>
        <p:spPr>
          <a:xfrm>
            <a:off x="517525" y="1209675"/>
            <a:ext cx="11169650" cy="530352"/>
          </a:xfrm>
        </p:spPr>
        <p:txBody>
          <a:bodyPr/>
          <a:lstStyle/>
          <a:p>
            <a:r>
              <a:rPr lang="en-US" dirty="0"/>
              <a:t>Payrolls, change, </a:t>
            </a:r>
            <a:r>
              <a:rPr lang="en-US" dirty="0" err="1"/>
              <a:t>ths</a:t>
            </a:r>
            <a:endParaRPr lang="en-US" dirty="0"/>
          </a:p>
        </p:txBody>
      </p:sp>
      <p:graphicFrame>
        <p:nvGraphicFramePr>
          <p:cNvPr id="7" name="Chart 6">
            <a:extLst>
              <a:ext uri="{FF2B5EF4-FFF2-40B4-BE49-F238E27FC236}">
                <a16:creationId xmlns:a16="http://schemas.microsoft.com/office/drawing/2014/main" id="{1A079583-C276-C8BE-135E-69E5193BEA71}"/>
              </a:ext>
            </a:extLst>
          </p:cNvPr>
          <p:cNvGraphicFramePr/>
          <p:nvPr>
            <p:extLst>
              <p:ext uri="{D42A27DB-BD31-4B8C-83A1-F6EECF244321}">
                <p14:modId xmlns:p14="http://schemas.microsoft.com/office/powerpoint/2010/main" val="3371465316"/>
              </p:ext>
            </p:extLst>
          </p:nvPr>
        </p:nvGraphicFramePr>
        <p:xfrm>
          <a:off x="516625" y="1562100"/>
          <a:ext cx="11157849" cy="4576233"/>
        </p:xfrm>
        <a:graphic>
          <a:graphicData uri="http://schemas.openxmlformats.org/drawingml/2006/chart">
            <c:chart xmlns:c="http://schemas.openxmlformats.org/drawingml/2006/chart" xmlns:r="http://schemas.openxmlformats.org/officeDocument/2006/relationships" r:id="rId2"/>
          </a:graphicData>
        </a:graphic>
      </p:graphicFrame>
      <p:cxnSp>
        <p:nvCxnSpPr>
          <p:cNvPr id="13" name="Straight Connector 12">
            <a:extLst>
              <a:ext uri="{FF2B5EF4-FFF2-40B4-BE49-F238E27FC236}">
                <a16:creationId xmlns:a16="http://schemas.microsoft.com/office/drawing/2014/main" id="{C59D750A-0F4A-2E29-A2C2-3A295F499124}"/>
              </a:ext>
            </a:extLst>
          </p:cNvPr>
          <p:cNvCxnSpPr>
            <a:cxnSpLocks/>
          </p:cNvCxnSpPr>
          <p:nvPr/>
        </p:nvCxnSpPr>
        <p:spPr>
          <a:xfrm flipV="1">
            <a:off x="10229653" y="1998482"/>
            <a:ext cx="0" cy="3063712"/>
          </a:xfrm>
          <a:prstGeom prst="line">
            <a:avLst/>
          </a:prstGeom>
          <a:ln w="19050"/>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90FAAAA9-29CA-35D3-FC41-3979B4B6060F}"/>
              </a:ext>
            </a:extLst>
          </p:cNvPr>
          <p:cNvSpPr txBox="1"/>
          <p:nvPr/>
        </p:nvSpPr>
        <p:spPr>
          <a:xfrm>
            <a:off x="10238279" y="2072362"/>
            <a:ext cx="1132114" cy="893189"/>
          </a:xfrm>
          <a:prstGeom prst="rect">
            <a:avLst/>
          </a:prstGeom>
          <a:solidFill>
            <a:schemeClr val="bg1"/>
          </a:solidFill>
        </p:spPr>
        <p:txBody>
          <a:bodyPr wrap="square" rtlCol="0" anchor="ctr" anchorCtr="0">
            <a:noAutofit/>
          </a:bodyPr>
          <a:lstStyle/>
          <a:p>
            <a:pPr marL="0" marR="0" lvl="0" indent="0" algn="l" defTabSz="30477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a:ea typeface="+mn-ea"/>
                <a:cs typeface="+mn-cs"/>
              </a:rPr>
              <a:t>First jobs report after “Liberation Day”</a:t>
            </a:r>
          </a:p>
        </p:txBody>
      </p:sp>
      <p:sp>
        <p:nvSpPr>
          <p:cNvPr id="2" name="TextBox 1">
            <a:extLst>
              <a:ext uri="{FF2B5EF4-FFF2-40B4-BE49-F238E27FC236}">
                <a16:creationId xmlns:a16="http://schemas.microsoft.com/office/drawing/2014/main" id="{EF6CDB8E-6431-0AFD-CA4F-3E34F53F53C6}"/>
              </a:ext>
            </a:extLst>
          </p:cNvPr>
          <p:cNvSpPr txBox="1"/>
          <p:nvPr/>
        </p:nvSpPr>
        <p:spPr>
          <a:xfrm>
            <a:off x="2881207" y="2272287"/>
            <a:ext cx="1904596" cy="693264"/>
          </a:xfrm>
          <a:prstGeom prst="rect">
            <a:avLst/>
          </a:prstGeom>
          <a:solidFill>
            <a:schemeClr val="bg1"/>
          </a:solidFill>
        </p:spPr>
        <p:txBody>
          <a:bodyPr wrap="square" rtlCol="0" anchor="ctr" anchorCtr="0">
            <a:noAutofit/>
          </a:bodyPr>
          <a:lstStyle/>
          <a:p>
            <a:pPr marL="0" marR="0" lvl="0" indent="0" algn="l" defTabSz="30477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a:ea typeface="+mn-ea"/>
                <a:cs typeface="+mn-cs"/>
              </a:rPr>
              <a:t>*Black lines represent avg </a:t>
            </a:r>
            <a:r>
              <a:rPr kumimoji="0" lang="en-US" sz="1500" b="0" i="0" u="none" strike="noStrike" kern="1200" cap="none" spc="0" normalizeH="0" baseline="0" noProof="0" dirty="0" err="1">
                <a:ln>
                  <a:noFill/>
                </a:ln>
                <a:solidFill>
                  <a:srgbClr val="000000"/>
                </a:solidFill>
                <a:effectLst/>
                <a:uLnTx/>
                <a:uFillTx/>
                <a:latin typeface="Arial"/>
                <a:ea typeface="+mn-ea"/>
                <a:cs typeface="+mn-cs"/>
              </a:rPr>
              <a:t>mo</a:t>
            </a:r>
            <a:r>
              <a:rPr kumimoji="0" lang="en-US" sz="1500" b="0" i="0" u="none" strike="noStrike" kern="1200" cap="none" spc="0" normalizeH="0" baseline="0" noProof="0" dirty="0">
                <a:ln>
                  <a:noFill/>
                </a:ln>
                <a:solidFill>
                  <a:srgbClr val="000000"/>
                </a:solidFill>
                <a:effectLst/>
                <a:uLnTx/>
                <a:uFillTx/>
                <a:latin typeface="Arial"/>
                <a:ea typeface="+mn-ea"/>
                <a:cs typeface="+mn-cs"/>
              </a:rPr>
              <a:t> payroll growth for yr</a:t>
            </a:r>
          </a:p>
        </p:txBody>
      </p:sp>
    </p:spTree>
    <p:extLst>
      <p:ext uri="{BB962C8B-B14F-4D97-AF65-F5344CB8AC3E}">
        <p14:creationId xmlns:p14="http://schemas.microsoft.com/office/powerpoint/2010/main" val="2124863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rce">
            <a:extLst>
              <a:ext uri="{FF2B5EF4-FFF2-40B4-BE49-F238E27FC236}">
                <a16:creationId xmlns:a16="http://schemas.microsoft.com/office/drawing/2014/main" id="{C839AEDC-5F4A-1FC0-85CD-8ECD9A7974D6}"/>
              </a:ext>
            </a:extLst>
          </p:cNvPr>
          <p:cNvSpPr txBox="1"/>
          <p:nvPr/>
        </p:nvSpPr>
        <p:spPr>
          <a:xfrm>
            <a:off x="508000" y="6000750"/>
            <a:ext cx="11188700" cy="228600"/>
          </a:xfrm>
          <a:prstGeom prst="rect">
            <a:avLst/>
          </a:prstGeom>
          <a:noFill/>
        </p:spPr>
        <p:txBody>
          <a:bodyPr wrap="square" lIns="0" rIns="0" rtlCol="0" anchor="ctr" anchorCtr="0">
            <a:noAutofit/>
          </a:bodyPr>
          <a:lstStyle/>
          <a:p>
            <a:pPr marL="0" marR="0" lvl="0" indent="0" algn="l" defTabSz="3047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646769"/>
                </a:solidFill>
                <a:effectLst/>
                <a:uLnTx/>
                <a:uFillTx/>
                <a:latin typeface="Arial" panose="020B0604020202020204" pitchFamily="34" charset="0"/>
                <a:ea typeface="GT America Regular" pitchFamily="2" charset="0"/>
                <a:cs typeface="GT America Regular" pitchFamily="2" charset="0"/>
              </a:rPr>
              <a:t>Sources: Equifax, Moody’s Analytics</a:t>
            </a:r>
          </a:p>
        </p:txBody>
      </p:sp>
      <p:sp>
        <p:nvSpPr>
          <p:cNvPr id="7" name="Unit">
            <a:extLst>
              <a:ext uri="{FF2B5EF4-FFF2-40B4-BE49-F238E27FC236}">
                <a16:creationId xmlns:a16="http://schemas.microsoft.com/office/drawing/2014/main" id="{ED4AC3AB-EB76-4EAD-BEF7-52824EBD5727}"/>
              </a:ext>
            </a:extLst>
          </p:cNvPr>
          <p:cNvSpPr>
            <a:spLocks noGrp="1"/>
          </p:cNvSpPr>
          <p:nvPr>
            <p:ph type="body" sz="quarter" idx="31"/>
          </p:nvPr>
        </p:nvSpPr>
        <p:spPr/>
        <p:txBody>
          <a:bodyPr/>
          <a:lstStyle/>
          <a:p>
            <a:r>
              <a:rPr lang="en-US" dirty="0">
                <a:latin typeface="Arial" panose="020B0604020202020204" pitchFamily="34" charset="0"/>
              </a:rPr>
              <a:t>Delinquency rate, % of $ outstanding, SA</a:t>
            </a:r>
          </a:p>
        </p:txBody>
      </p:sp>
      <p:sp>
        <p:nvSpPr>
          <p:cNvPr id="9" name="Title">
            <a:extLst>
              <a:ext uri="{FF2B5EF4-FFF2-40B4-BE49-F238E27FC236}">
                <a16:creationId xmlns:a16="http://schemas.microsoft.com/office/drawing/2014/main" id="{D1D81891-6A1D-4E52-83F7-BC23DF69E4A8}"/>
              </a:ext>
            </a:extLst>
          </p:cNvPr>
          <p:cNvSpPr>
            <a:spLocks noGrp="1"/>
          </p:cNvSpPr>
          <p:nvPr>
            <p:ph type="body" sz="quarter" idx="32"/>
          </p:nvPr>
        </p:nvSpPr>
        <p:spPr/>
        <p:txBody>
          <a:bodyPr/>
          <a:lstStyle/>
          <a:p>
            <a:r>
              <a:rPr lang="en-US" dirty="0">
                <a:latin typeface="Times New Roman" panose="02020603050405020304" pitchFamily="18" charset="0"/>
              </a:rPr>
              <a:t>Households Under Financial Stress</a:t>
            </a:r>
          </a:p>
        </p:txBody>
      </p:sp>
      <p:graphicFrame>
        <p:nvGraphicFramePr>
          <p:cNvPr id="5" name="Object 2">
            <a:extLst>
              <a:ext uri="{FF2B5EF4-FFF2-40B4-BE49-F238E27FC236}">
                <a16:creationId xmlns:a16="http://schemas.microsoft.com/office/drawing/2014/main" id="{EB0AA131-F2B4-DBC8-697B-F1555D28843C}"/>
              </a:ext>
            </a:extLst>
          </p:cNvPr>
          <p:cNvGraphicFramePr>
            <a:graphicFrameLocks noChangeAspect="1"/>
          </p:cNvGraphicFramePr>
          <p:nvPr>
            <p:extLst>
              <p:ext uri="{D42A27DB-BD31-4B8C-83A1-F6EECF244321}">
                <p14:modId xmlns:p14="http://schemas.microsoft.com/office/powerpoint/2010/main" val="3282142148"/>
              </p:ext>
            </p:extLst>
          </p:nvPr>
        </p:nvGraphicFramePr>
        <p:xfrm>
          <a:off x="508001" y="1573530"/>
          <a:ext cx="11166474" cy="43653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45877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ource">
            <a:extLst>
              <a:ext uri="{FF2B5EF4-FFF2-40B4-BE49-F238E27FC236}">
                <a16:creationId xmlns:a16="http://schemas.microsoft.com/office/drawing/2014/main" id="{C31414ED-A7D2-8754-F715-B47DC3174335}"/>
              </a:ext>
            </a:extLst>
          </p:cNvPr>
          <p:cNvSpPr txBox="1"/>
          <p:nvPr/>
        </p:nvSpPr>
        <p:spPr>
          <a:xfrm>
            <a:off x="508000" y="6000750"/>
            <a:ext cx="11188700" cy="228600"/>
          </a:xfrm>
          <a:prstGeom prst="rect">
            <a:avLst/>
          </a:prstGeom>
          <a:noFill/>
        </p:spPr>
        <p:txBody>
          <a:bodyPr wrap="square" lIns="0" rIns="0" rtlCol="0" anchor="ctr" anchorCtr="0">
            <a:noAutofit/>
          </a:bodyPr>
          <a:lstStyle/>
          <a:p>
            <a:pPr marL="0" marR="0" lvl="0" indent="0" algn="l" defTabSz="3047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46769"/>
                </a:solidFill>
                <a:effectLst/>
                <a:uLnTx/>
                <a:uFillTx/>
                <a:latin typeface="Arial"/>
                <a:ea typeface="GT America Regular" pitchFamily="2" charset="0"/>
                <a:cs typeface="GT America Regular" pitchFamily="2" charset="0"/>
              </a:rPr>
              <a:t>Sources: BEA, Moody’s Analytics</a:t>
            </a:r>
          </a:p>
        </p:txBody>
      </p:sp>
      <p:graphicFrame>
        <p:nvGraphicFramePr>
          <p:cNvPr id="7" name="Chart"/>
          <p:cNvGraphicFramePr>
            <a:graphicFrameLocks/>
          </p:cNvGraphicFramePr>
          <p:nvPr/>
        </p:nvGraphicFramePr>
        <p:xfrm>
          <a:off x="0" y="1562101"/>
          <a:ext cx="12192000" cy="4170105"/>
        </p:xfrm>
        <a:graphic>
          <a:graphicData uri="http://schemas.openxmlformats.org/drawingml/2006/chart">
            <c:chart xmlns:c="http://schemas.openxmlformats.org/drawingml/2006/chart" xmlns:r="http://schemas.openxmlformats.org/officeDocument/2006/relationships" r:id="rId3"/>
          </a:graphicData>
        </a:graphic>
      </p:graphicFrame>
      <p:sp>
        <p:nvSpPr>
          <p:cNvPr id="5" name="Unit">
            <a:extLst>
              <a:ext uri="{FF2B5EF4-FFF2-40B4-BE49-F238E27FC236}">
                <a16:creationId xmlns:a16="http://schemas.microsoft.com/office/drawing/2014/main" id="{97077487-6FFC-4A7D-B38D-21F87D4D013C}"/>
              </a:ext>
            </a:extLst>
          </p:cNvPr>
          <p:cNvSpPr>
            <a:spLocks noGrp="1"/>
          </p:cNvSpPr>
          <p:nvPr>
            <p:ph type="body" sz="quarter" idx="31"/>
          </p:nvPr>
        </p:nvSpPr>
        <p:spPr/>
        <p:txBody>
          <a:bodyPr/>
          <a:lstStyle/>
          <a:p>
            <a:r>
              <a:rPr lang="en-US" dirty="0"/>
              <a:t>Contribution to GDP, ppt, SAAR</a:t>
            </a:r>
          </a:p>
        </p:txBody>
      </p:sp>
      <p:sp>
        <p:nvSpPr>
          <p:cNvPr id="6" name="Title">
            <a:extLst>
              <a:ext uri="{FF2B5EF4-FFF2-40B4-BE49-F238E27FC236}">
                <a16:creationId xmlns:a16="http://schemas.microsoft.com/office/drawing/2014/main" id="{610C1ED4-4C4F-4D21-A832-4E55892184F6}"/>
              </a:ext>
            </a:extLst>
          </p:cNvPr>
          <p:cNvSpPr>
            <a:spLocks noGrp="1"/>
          </p:cNvSpPr>
          <p:nvPr>
            <p:ph type="body" sz="quarter" idx="32"/>
          </p:nvPr>
        </p:nvSpPr>
        <p:spPr/>
        <p:txBody>
          <a:bodyPr/>
          <a:lstStyle/>
          <a:p>
            <a:r>
              <a:rPr lang="en-US" dirty="0"/>
              <a:t>Trade Volatility Obscuring Consumer Weakness</a:t>
            </a:r>
          </a:p>
        </p:txBody>
      </p:sp>
    </p:spTree>
    <p:extLst>
      <p:ext uri="{BB962C8B-B14F-4D97-AF65-F5344CB8AC3E}">
        <p14:creationId xmlns:p14="http://schemas.microsoft.com/office/powerpoint/2010/main" val="2741472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ource">
            <a:extLst>
              <a:ext uri="{FF2B5EF4-FFF2-40B4-BE49-F238E27FC236}">
                <a16:creationId xmlns:a16="http://schemas.microsoft.com/office/drawing/2014/main" id="{C839AEDC-5F4A-1FC0-85CD-8ECD9A7974D6}"/>
              </a:ext>
            </a:extLst>
          </p:cNvPr>
          <p:cNvSpPr txBox="1"/>
          <p:nvPr/>
        </p:nvSpPr>
        <p:spPr>
          <a:xfrm>
            <a:off x="508000" y="6000750"/>
            <a:ext cx="11188700" cy="228600"/>
          </a:xfrm>
          <a:prstGeom prst="rect">
            <a:avLst/>
          </a:prstGeom>
          <a:noFill/>
        </p:spPr>
        <p:txBody>
          <a:bodyPr wrap="square" lIns="0" rIns="0" rtlCol="0" anchor="ctr" anchorCtr="0">
            <a:noAutofit/>
          </a:bodyPr>
          <a:lstStyle/>
          <a:p>
            <a:pPr marL="0" marR="0" lvl="0" indent="0" algn="l" defTabSz="3047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lumMod val="50000"/>
                    <a:lumOff val="50000"/>
                  </a:srgbClr>
                </a:solidFill>
                <a:effectLst/>
                <a:uLnTx/>
                <a:uFillTx/>
                <a:latin typeface="Arial" panose="020B0604020202020204" pitchFamily="34" charset="0"/>
                <a:ea typeface="GT America Regular" pitchFamily="2" charset="0"/>
                <a:cs typeface="Arial" panose="020B0604020202020204" pitchFamily="34" charset="0"/>
              </a:rPr>
              <a:t>Sources: BEA, Moody’s Analytics</a:t>
            </a:r>
          </a:p>
        </p:txBody>
      </p:sp>
      <p:graphicFrame>
        <p:nvGraphicFramePr>
          <p:cNvPr id="4" name="Chart"/>
          <p:cNvGraphicFramePr>
            <a:graphicFrameLocks noGrp="1"/>
          </p:cNvGraphicFramePr>
          <p:nvPr>
            <p:ph idx="4294967295"/>
            <p:extLst>
              <p:ext uri="{D42A27DB-BD31-4B8C-83A1-F6EECF244321}">
                <p14:modId xmlns:p14="http://schemas.microsoft.com/office/powerpoint/2010/main" val="3349713647"/>
              </p:ext>
            </p:extLst>
          </p:nvPr>
        </p:nvGraphicFramePr>
        <p:xfrm>
          <a:off x="26126" y="1700837"/>
          <a:ext cx="12192000" cy="3947488"/>
        </p:xfrm>
        <a:graphic>
          <a:graphicData uri="http://schemas.openxmlformats.org/drawingml/2006/chart">
            <c:chart xmlns:c="http://schemas.openxmlformats.org/drawingml/2006/chart" xmlns:r="http://schemas.openxmlformats.org/officeDocument/2006/relationships" r:id="rId3"/>
          </a:graphicData>
        </a:graphic>
      </p:graphicFrame>
      <p:sp>
        <p:nvSpPr>
          <p:cNvPr id="7" name="Unit">
            <a:extLst>
              <a:ext uri="{FF2B5EF4-FFF2-40B4-BE49-F238E27FC236}">
                <a16:creationId xmlns:a16="http://schemas.microsoft.com/office/drawing/2014/main" id="{ED4AC3AB-EB76-4EAD-BEF7-52824EBD5727}"/>
              </a:ext>
            </a:extLst>
          </p:cNvPr>
          <p:cNvSpPr>
            <a:spLocks noGrp="1"/>
          </p:cNvSpPr>
          <p:nvPr>
            <p:ph type="body" sz="quarter" idx="31"/>
          </p:nvPr>
        </p:nvSpPr>
        <p:spPr/>
        <p:txBody>
          <a:bodyPr/>
          <a:lstStyle/>
          <a:p>
            <a:r>
              <a:rPr lang="en-US" dirty="0">
                <a:latin typeface="Arial" panose="020B0604020202020204" pitchFamily="34" charset="0"/>
                <a:cs typeface="Arial" panose="020B0604020202020204" pitchFamily="34" charset="0"/>
              </a:rPr>
              <a:t>Change in monthly real consumer spending from preceding Q4 avg, %, since 2000 (excluding 2020)</a:t>
            </a:r>
          </a:p>
        </p:txBody>
      </p:sp>
      <p:sp>
        <p:nvSpPr>
          <p:cNvPr id="9" name="Title">
            <a:extLst>
              <a:ext uri="{FF2B5EF4-FFF2-40B4-BE49-F238E27FC236}">
                <a16:creationId xmlns:a16="http://schemas.microsoft.com/office/drawing/2014/main" id="{D1D81891-6A1D-4E52-83F7-BC23DF69E4A8}"/>
              </a:ext>
            </a:extLst>
          </p:cNvPr>
          <p:cNvSpPr>
            <a:spLocks noGrp="1"/>
          </p:cNvSpPr>
          <p:nvPr>
            <p:ph type="body" sz="quarter" idx="32"/>
          </p:nvPr>
        </p:nvSpPr>
        <p:spPr/>
        <p:txBody>
          <a:bodyPr/>
          <a:lstStyle/>
          <a:p>
            <a:r>
              <a:rPr lang="en-US" dirty="0">
                <a:latin typeface="Times New Roman" panose="02020603050405020304" pitchFamily="18" charset="0"/>
                <a:cs typeface="Times New Roman" panose="02020603050405020304" pitchFamily="18" charset="0"/>
              </a:rPr>
              <a:t>Cracks in the Firewall…</a:t>
            </a:r>
          </a:p>
        </p:txBody>
      </p:sp>
      <p:sp>
        <p:nvSpPr>
          <p:cNvPr id="2" name="TextBox 1">
            <a:extLst>
              <a:ext uri="{FF2B5EF4-FFF2-40B4-BE49-F238E27FC236}">
                <a16:creationId xmlns:a16="http://schemas.microsoft.com/office/drawing/2014/main" id="{9AE24C49-B6C8-BD99-19C9-D9798617B6AC}"/>
              </a:ext>
            </a:extLst>
          </p:cNvPr>
          <p:cNvSpPr txBox="1"/>
          <p:nvPr/>
        </p:nvSpPr>
        <p:spPr>
          <a:xfrm>
            <a:off x="9191133" y="4117562"/>
            <a:ext cx="622841" cy="350874"/>
          </a:xfrm>
          <a:prstGeom prst="rect">
            <a:avLst/>
          </a:prstGeom>
          <a:noFill/>
        </p:spPr>
        <p:txBody>
          <a:bodyPr wrap="square" rtlCol="0" anchor="ctr" anchorCtr="0">
            <a:noAutofit/>
          </a:bodyPr>
          <a:lstStyle/>
          <a:p>
            <a:pPr marL="0" marR="0" lvl="0" indent="0" algn="ctr" defTabSz="30477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a:ea typeface="+mn-ea"/>
                <a:cs typeface="+mn-cs"/>
              </a:rPr>
              <a:t>2008</a:t>
            </a:r>
          </a:p>
        </p:txBody>
      </p:sp>
      <p:sp>
        <p:nvSpPr>
          <p:cNvPr id="5" name="TextBox 4">
            <a:extLst>
              <a:ext uri="{FF2B5EF4-FFF2-40B4-BE49-F238E27FC236}">
                <a16:creationId xmlns:a16="http://schemas.microsoft.com/office/drawing/2014/main" id="{BBA09476-44D5-2CA2-FE71-D24F2A18905D}"/>
              </a:ext>
            </a:extLst>
          </p:cNvPr>
          <p:cNvSpPr txBox="1"/>
          <p:nvPr/>
        </p:nvSpPr>
        <p:spPr>
          <a:xfrm>
            <a:off x="5485187" y="4117562"/>
            <a:ext cx="976990" cy="350874"/>
          </a:xfrm>
          <a:prstGeom prst="rect">
            <a:avLst/>
          </a:prstGeom>
          <a:noFill/>
        </p:spPr>
        <p:txBody>
          <a:bodyPr wrap="square" rtlCol="0" anchor="ctr" anchorCtr="0">
            <a:noAutofit/>
          </a:bodyPr>
          <a:lstStyle/>
          <a:p>
            <a:pPr marL="0" marR="0" lvl="0" indent="0" algn="ctr" defTabSz="30477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a:ea typeface="+mn-ea"/>
                <a:cs typeface="+mn-cs"/>
              </a:rPr>
              <a:t>2009</a:t>
            </a:r>
          </a:p>
        </p:txBody>
      </p:sp>
      <p:cxnSp>
        <p:nvCxnSpPr>
          <p:cNvPr id="8" name="Straight Arrow Connector 7">
            <a:extLst>
              <a:ext uri="{FF2B5EF4-FFF2-40B4-BE49-F238E27FC236}">
                <a16:creationId xmlns:a16="http://schemas.microsoft.com/office/drawing/2014/main" id="{D899DD0D-E741-A77B-3592-C289FD0CDE6D}"/>
              </a:ext>
            </a:extLst>
          </p:cNvPr>
          <p:cNvCxnSpPr>
            <a:cxnSpLocks/>
          </p:cNvCxnSpPr>
          <p:nvPr/>
        </p:nvCxnSpPr>
        <p:spPr>
          <a:xfrm>
            <a:off x="6218319" y="4348765"/>
            <a:ext cx="243858" cy="119671"/>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66C1672C-66C3-EFC3-FC93-7286580535F0}"/>
              </a:ext>
            </a:extLst>
          </p:cNvPr>
          <p:cNvCxnSpPr>
            <a:cxnSpLocks/>
            <a:stCxn id="2" idx="3"/>
          </p:cNvCxnSpPr>
          <p:nvPr/>
        </p:nvCxnSpPr>
        <p:spPr>
          <a:xfrm flipV="1">
            <a:off x="9813974" y="4117562"/>
            <a:ext cx="338694" cy="17543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92981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C6419-AD95-427B-CB37-0A81E7BA2AE4}"/>
            </a:ext>
          </a:extLst>
        </p:cNvPr>
        <p:cNvGrpSpPr/>
        <p:nvPr/>
      </p:nvGrpSpPr>
      <p:grpSpPr>
        <a:xfrm>
          <a:off x="0" y="0"/>
          <a:ext cx="0" cy="0"/>
          <a:chOff x="0" y="0"/>
          <a:chExt cx="0" cy="0"/>
        </a:xfrm>
      </p:grpSpPr>
      <p:sp>
        <p:nvSpPr>
          <p:cNvPr id="3" name="Source">
            <a:extLst>
              <a:ext uri="{FF2B5EF4-FFF2-40B4-BE49-F238E27FC236}">
                <a16:creationId xmlns:a16="http://schemas.microsoft.com/office/drawing/2014/main" id="{30D70DA3-E2C4-7E08-FAEE-43FA12D07AD5}"/>
              </a:ext>
            </a:extLst>
          </p:cNvPr>
          <p:cNvSpPr txBox="1"/>
          <p:nvPr/>
        </p:nvSpPr>
        <p:spPr>
          <a:xfrm>
            <a:off x="508000" y="6000750"/>
            <a:ext cx="11188700" cy="228600"/>
          </a:xfrm>
          <a:prstGeom prst="rect">
            <a:avLst/>
          </a:prstGeom>
          <a:noFill/>
        </p:spPr>
        <p:txBody>
          <a:bodyPr wrap="square" lIns="0" rIns="0" rtlCol="0" anchor="ctr" anchorCtr="0">
            <a:noAutofit/>
          </a:bodyPr>
          <a:lstStyle/>
          <a:p>
            <a:pPr marL="0" marR="0" lvl="0" indent="0" algn="l" defTabSz="30477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lumMod val="50000"/>
                    <a:lumOff val="50000"/>
                  </a:schemeClr>
                </a:solidFill>
                <a:effectLst/>
                <a:uLnTx/>
                <a:uFillTx/>
                <a:latin typeface="Arial" panose="020B0604020202020204" pitchFamily="34" charset="0"/>
                <a:ea typeface="GT America Regular" pitchFamily="2" charset="0"/>
                <a:cs typeface="GT America Regular" pitchFamily="2" charset="0"/>
              </a:rPr>
              <a:t>Sources: BLS, Moody’s Analytics</a:t>
            </a:r>
          </a:p>
        </p:txBody>
      </p:sp>
      <p:sp>
        <p:nvSpPr>
          <p:cNvPr id="7" name="Unit">
            <a:extLst>
              <a:ext uri="{FF2B5EF4-FFF2-40B4-BE49-F238E27FC236}">
                <a16:creationId xmlns:a16="http://schemas.microsoft.com/office/drawing/2014/main" id="{BE9557B0-13FB-FE94-D49C-FA3E71965501}"/>
              </a:ext>
            </a:extLst>
          </p:cNvPr>
          <p:cNvSpPr>
            <a:spLocks noGrp="1"/>
          </p:cNvSpPr>
          <p:nvPr>
            <p:ph type="body" sz="quarter" idx="31"/>
          </p:nvPr>
        </p:nvSpPr>
        <p:spPr>
          <a:xfrm>
            <a:off x="517525" y="1218447"/>
            <a:ext cx="11169650" cy="530352"/>
          </a:xfrm>
        </p:spPr>
        <p:txBody>
          <a:bodyPr/>
          <a:lstStyle/>
          <a:p>
            <a:r>
              <a:rPr lang="en-US" dirty="0">
                <a:latin typeface="Arial" panose="020B0604020202020204" pitchFamily="34" charset="0"/>
              </a:rPr>
              <a:t>Personal outlays by income group, 1999Q4=100</a:t>
            </a:r>
          </a:p>
        </p:txBody>
      </p:sp>
      <p:sp>
        <p:nvSpPr>
          <p:cNvPr id="9" name="Title">
            <a:extLst>
              <a:ext uri="{FF2B5EF4-FFF2-40B4-BE49-F238E27FC236}">
                <a16:creationId xmlns:a16="http://schemas.microsoft.com/office/drawing/2014/main" id="{2C63AF33-DBC6-E0ED-ACC9-35DFBA456619}"/>
              </a:ext>
            </a:extLst>
          </p:cNvPr>
          <p:cNvSpPr>
            <a:spLocks noGrp="1"/>
          </p:cNvSpPr>
          <p:nvPr>
            <p:ph type="body" sz="quarter" idx="32"/>
          </p:nvPr>
        </p:nvSpPr>
        <p:spPr/>
        <p:txBody>
          <a:bodyPr/>
          <a:lstStyle/>
          <a:p>
            <a:r>
              <a:rPr lang="en-US" dirty="0">
                <a:latin typeface="Times New Roman" panose="02020603050405020304" pitchFamily="18" charset="0"/>
              </a:rPr>
              <a:t>…As Well-to-Do Consumers Take a Break</a:t>
            </a:r>
          </a:p>
        </p:txBody>
      </p:sp>
      <p:graphicFrame>
        <p:nvGraphicFramePr>
          <p:cNvPr id="5" name="Object 2">
            <a:extLst>
              <a:ext uri="{FF2B5EF4-FFF2-40B4-BE49-F238E27FC236}">
                <a16:creationId xmlns:a16="http://schemas.microsoft.com/office/drawing/2014/main" id="{B71AF773-B267-C730-F488-C1B7805A0441}"/>
              </a:ext>
            </a:extLst>
          </p:cNvPr>
          <p:cNvGraphicFramePr>
            <a:graphicFrameLocks noChangeAspect="1"/>
          </p:cNvGraphicFramePr>
          <p:nvPr>
            <p:extLst>
              <p:ext uri="{D42A27DB-BD31-4B8C-83A1-F6EECF244321}">
                <p14:modId xmlns:p14="http://schemas.microsoft.com/office/powerpoint/2010/main" val="1155998552"/>
              </p:ext>
            </p:extLst>
          </p:nvPr>
        </p:nvGraphicFramePr>
        <p:xfrm>
          <a:off x="508000" y="1573530"/>
          <a:ext cx="11252253" cy="43653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813556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248A4-4FCD-6F62-596F-ED4D62B89CA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F34328A-E34F-B0B5-FC3E-2DFE806967EA}"/>
              </a:ext>
            </a:extLst>
          </p:cNvPr>
          <p:cNvSpPr>
            <a:spLocks noGrp="1"/>
          </p:cNvSpPr>
          <p:nvPr>
            <p:ph type="body" sz="quarter" idx="32"/>
          </p:nvPr>
        </p:nvSpPr>
        <p:spPr/>
        <p:txBody>
          <a:bodyPr/>
          <a:lstStyle/>
          <a:p>
            <a:r>
              <a:rPr lang="en-US" dirty="0">
                <a:latin typeface="Times New Roman" panose="02020603050405020304" pitchFamily="18" charset="0"/>
                <a:cs typeface="Times New Roman" panose="02020603050405020304" pitchFamily="18" charset="0"/>
              </a:rPr>
              <a:t>Key Takeaways</a:t>
            </a:r>
          </a:p>
        </p:txBody>
      </p:sp>
      <p:sp>
        <p:nvSpPr>
          <p:cNvPr id="5" name="Text Placeholder 38">
            <a:extLst>
              <a:ext uri="{FF2B5EF4-FFF2-40B4-BE49-F238E27FC236}">
                <a16:creationId xmlns:a16="http://schemas.microsoft.com/office/drawing/2014/main" id="{90ABCCC3-B3CD-E0FF-8CFA-584417F3844A}"/>
              </a:ext>
            </a:extLst>
          </p:cNvPr>
          <p:cNvSpPr txBox="1">
            <a:spLocks/>
          </p:cNvSpPr>
          <p:nvPr/>
        </p:nvSpPr>
        <p:spPr>
          <a:xfrm>
            <a:off x="508000" y="1448605"/>
            <a:ext cx="11188700" cy="4518562"/>
          </a:xfrm>
          <a:prstGeom prst="rect">
            <a:avLst/>
          </a:prstGeom>
          <a:noFill/>
          <a:ln>
            <a:noFill/>
          </a:ln>
        </p:spPr>
        <p:txBody>
          <a:bodyPr lIns="91440" tIns="45720" rIns="91440" bIns="45720" anchor="t"/>
          <a:lstStyle>
            <a:lvl1pPr marL="304830" indent="-304830" algn="l" defTabSz="914491" rtl="0" eaLnBrk="1" latinLnBrk="0" hangingPunct="1">
              <a:lnSpc>
                <a:spcPct val="120000"/>
              </a:lnSpc>
              <a:spcBef>
                <a:spcPts val="1200"/>
              </a:spcBef>
              <a:buClr>
                <a:srgbClr val="FFB133"/>
              </a:buClr>
              <a:buFont typeface="Arial" panose="020B0604020202020204" pitchFamily="34" charset="0"/>
              <a:buChar char="•"/>
              <a:defRPr sz="2000" b="0" i="0" kern="1200">
                <a:solidFill>
                  <a:schemeClr val="tx1"/>
                </a:solidFill>
                <a:latin typeface="DA_FuturaPT Book" panose="020B0502020204020303" pitchFamily="34" charset="0"/>
                <a:ea typeface="DA_FuturaPT Book" panose="020B0502020204020303" pitchFamily="34" charset="0"/>
                <a:cs typeface="+mn-cs"/>
              </a:defRPr>
            </a:lvl1pPr>
            <a:lvl2pPr marL="609661" indent="-304830" algn="l" defTabSz="914491" rtl="0" eaLnBrk="1" latinLnBrk="0" hangingPunct="1">
              <a:lnSpc>
                <a:spcPct val="120000"/>
              </a:lnSpc>
              <a:spcBef>
                <a:spcPts val="1200"/>
              </a:spcBef>
              <a:buClr>
                <a:srgbClr val="FFB133"/>
              </a:buClr>
              <a:buFont typeface="Open Sans" panose="020B0606030504020204" pitchFamily="34" charset="0"/>
              <a:buChar char="−"/>
              <a:defRPr sz="1867" b="0" i="0" kern="1200">
                <a:solidFill>
                  <a:schemeClr val="tx1"/>
                </a:solidFill>
                <a:latin typeface="DA_FuturaPT Book" panose="020B0502020204020303" pitchFamily="34" charset="0"/>
                <a:ea typeface="DA_FuturaPT Book" panose="020B0502020204020303" pitchFamily="34" charset="0"/>
                <a:cs typeface="+mn-cs"/>
              </a:defRPr>
            </a:lvl2pPr>
            <a:lvl3pPr marL="914491" indent="-304830" algn="l" defTabSz="914491" rtl="0" eaLnBrk="1" latinLnBrk="0" hangingPunct="1">
              <a:lnSpc>
                <a:spcPct val="120000"/>
              </a:lnSpc>
              <a:spcBef>
                <a:spcPts val="1200"/>
              </a:spcBef>
              <a:buClr>
                <a:srgbClr val="FFB133"/>
              </a:buClr>
              <a:buFont typeface="Arial" panose="020B0604020202020204" pitchFamily="34" charset="0"/>
              <a:buChar char="•"/>
              <a:defRPr sz="1600" b="0" i="0" kern="1200">
                <a:solidFill>
                  <a:schemeClr val="tx1"/>
                </a:solidFill>
                <a:latin typeface="DA_FuturaPT Book" panose="020B0502020204020303" pitchFamily="34" charset="0"/>
                <a:ea typeface="DA_FuturaPT Book" panose="020B0502020204020303" pitchFamily="34" charset="0"/>
                <a:cs typeface="+mn-cs"/>
              </a:defRPr>
            </a:lvl3pPr>
            <a:lvl4pPr marL="1219322" indent="-304830" algn="l" defTabSz="914491" rtl="0" eaLnBrk="1" latinLnBrk="0" hangingPunct="1">
              <a:lnSpc>
                <a:spcPct val="120000"/>
              </a:lnSpc>
              <a:spcBef>
                <a:spcPts val="1200"/>
              </a:spcBef>
              <a:buClr>
                <a:srgbClr val="FFB133"/>
              </a:buClr>
              <a:buFont typeface="Open Sans" panose="020B0606030504020204" pitchFamily="34" charset="0"/>
              <a:buChar char="−"/>
              <a:defRPr sz="1467" b="0" i="0" kern="1200">
                <a:solidFill>
                  <a:schemeClr val="tx1"/>
                </a:solidFill>
                <a:latin typeface="DA_FuturaPT Book" panose="020B0502020204020303" pitchFamily="34" charset="0"/>
                <a:ea typeface="DA_FuturaPT Book" panose="020B0502020204020303" pitchFamily="34" charset="0"/>
                <a:cs typeface="+mn-cs"/>
              </a:defRPr>
            </a:lvl4pPr>
            <a:lvl5pPr marL="1524152" indent="-304830" algn="l" defTabSz="914491" rtl="0" eaLnBrk="1" latinLnBrk="0" hangingPunct="1">
              <a:lnSpc>
                <a:spcPct val="120000"/>
              </a:lnSpc>
              <a:spcBef>
                <a:spcPts val="1200"/>
              </a:spcBef>
              <a:buClr>
                <a:srgbClr val="FFB133"/>
              </a:buClr>
              <a:buFont typeface="Arial" panose="020B0604020202020204" pitchFamily="34" charset="0"/>
              <a:buChar char="•"/>
              <a:tabLst>
                <a:tab pos="6326291" algn="l"/>
              </a:tabLst>
              <a:defRPr sz="1333" b="0" i="0" kern="1200">
                <a:solidFill>
                  <a:schemeClr val="tx1"/>
                </a:solidFill>
                <a:latin typeface="DA_FuturaPT Book" panose="020B0502020204020303" pitchFamily="34" charset="0"/>
                <a:ea typeface="DA_FuturaPT Book" panose="020B0502020204020303" pitchFamily="34" charset="0"/>
                <a:cs typeface="+mn-cs"/>
              </a:defRPr>
            </a:lvl5pPr>
            <a:lvl6pPr marL="2514851"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97"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343"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89" indent="-228623" algn="l" defTabSz="91449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91" rtl="0" eaLnBrk="1" fontAlgn="auto" latinLnBrk="0" hangingPunct="1">
              <a:lnSpc>
                <a:spcPct val="120000"/>
              </a:lnSpc>
              <a:spcBef>
                <a:spcPts val="1200"/>
              </a:spcBef>
              <a:spcAft>
                <a:spcPts val="0"/>
              </a:spcAft>
              <a:buClr>
                <a:srgbClr val="FFB133"/>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The U.S. economic outlook for this year and next is significantly diminished. To what degree largely depends on </a:t>
            </a:r>
            <a:r>
              <a:rPr lang="en-US" sz="1800" dirty="0">
                <a:solidFill>
                  <a:srgbClr val="000000"/>
                </a:solidFill>
                <a:latin typeface="Arial" panose="020B0604020202020204" pitchFamily="34" charset="0"/>
                <a:cs typeface="Arial" panose="020B0604020202020204" pitchFamily="34" charset="0"/>
              </a:rPr>
              <a:t>how high U.S. tariffs go and how restrictive U.S. immigration policy becomes</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a:t>
            </a:r>
          </a:p>
          <a:p>
            <a:pPr marL="342900" indent="-342900"/>
            <a:r>
              <a:rPr lang="en-US" sz="1800" dirty="0">
                <a:solidFill>
                  <a:srgbClr val="000000"/>
                </a:solidFill>
                <a:latin typeface="Arial" panose="020B0604020202020204" pitchFamily="34" charset="0"/>
                <a:cs typeface="Arial" panose="020B0604020202020204" pitchFamily="34" charset="0"/>
              </a:rPr>
              <a:t>The uncertainty over economic policy is weighing heavily on confidence and is doing economic damage. </a:t>
            </a:r>
          </a:p>
          <a:p>
            <a:pPr marL="342900" indent="-342900"/>
            <a:r>
              <a:rPr lang="en-US" sz="1800" dirty="0">
                <a:solidFill>
                  <a:srgbClr val="000000"/>
                </a:solidFill>
                <a:latin typeface="Arial" panose="020B0604020202020204" pitchFamily="34" charset="0"/>
                <a:cs typeface="Arial" panose="020B0604020202020204" pitchFamily="34" charset="0"/>
              </a:rPr>
              <a:t>The Trump administration is sensitive to the economic fallout of the tariffs and will de-escalate the trade war just in time to avoid a recession.</a:t>
            </a:r>
          </a:p>
          <a:p>
            <a:pPr marL="342900" indent="-342900"/>
            <a:r>
              <a:rPr lang="en-US" sz="1800" dirty="0">
                <a:solidFill>
                  <a:srgbClr val="000000"/>
                </a:solidFill>
                <a:latin typeface="Arial" panose="020B0604020202020204" pitchFamily="34" charset="0"/>
                <a:cs typeface="Arial" panose="020B0604020202020204" pitchFamily="34" charset="0"/>
              </a:rPr>
              <a:t>Highly restrictive U.S. immigration policy will also weigh on the economy as it exacerbates labor supply problems in critical industries and thus constrains the economy’s potential growth.</a:t>
            </a:r>
          </a:p>
          <a:p>
            <a:pPr marL="342900" marR="0" lvl="0" indent="-342900" algn="l" defTabSz="914491" rtl="0" eaLnBrk="1" fontAlgn="auto" latinLnBrk="0" hangingPunct="1">
              <a:lnSpc>
                <a:spcPct val="120000"/>
              </a:lnSpc>
              <a:spcBef>
                <a:spcPts val="1200"/>
              </a:spcBef>
              <a:spcAft>
                <a:spcPts val="0"/>
              </a:spcAft>
              <a:buClr>
                <a:srgbClr val="FFB133"/>
              </a:buClr>
              <a:buSzTx/>
              <a:buFont typeface="Arial" panose="020B0604020202020204" pitchFamily="34" charset="0"/>
              <a:buChar char="•"/>
              <a:tabLst/>
              <a:defRPr/>
            </a:pPr>
            <a:r>
              <a:rPr lang="en-US" sz="1800" dirty="0">
                <a:solidFill>
                  <a:srgbClr val="000000"/>
                </a:solidFill>
                <a:latin typeface="Arial" panose="020B0604020202020204" pitchFamily="34" charset="0"/>
                <a:cs typeface="Arial" panose="020B0604020202020204" pitchFamily="34" charset="0"/>
              </a:rPr>
              <a:t>The Fed will remain on hold until there is more clarity around economic policy and the effect on inflation and economic growth. The Fed should begin lowering rates by the end of the year.</a:t>
            </a:r>
            <a:endParaRPr lang="en-US"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342900" marR="0" lvl="0" indent="-342900" algn="l" defTabSz="914491" rtl="0" eaLnBrk="1" fontAlgn="auto" latinLnBrk="0" hangingPunct="1">
              <a:lnSpc>
                <a:spcPct val="120000"/>
              </a:lnSpc>
              <a:spcBef>
                <a:spcPts val="1200"/>
              </a:spcBef>
              <a:spcAft>
                <a:spcPts val="0"/>
              </a:spcAft>
              <a:buClr>
                <a:srgbClr val="FFB133"/>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There are other threats to the U.S. economic outlook, most notable being a fragile bond market and the potential for higher long-term interest rates.</a:t>
            </a:r>
            <a:endParaRPr lang="en-US" sz="1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342900" marR="0" lvl="0" indent="-342900" algn="l" defTabSz="914491" rtl="0" eaLnBrk="1" fontAlgn="auto" latinLnBrk="0" hangingPunct="1">
              <a:lnSpc>
                <a:spcPct val="120000"/>
              </a:lnSpc>
              <a:spcBef>
                <a:spcPts val="1200"/>
              </a:spcBef>
              <a:spcAft>
                <a:spcPts val="0"/>
              </a:spcAft>
              <a:buClr>
                <a:srgbClr val="FFB133"/>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GT America Regular"/>
              <a:cs typeface="+mn-cs"/>
            </a:endParaRPr>
          </a:p>
          <a:p>
            <a:pPr marL="0" marR="0" lvl="0" indent="0" algn="l" defTabSz="914491" rtl="0" eaLnBrk="1" fontAlgn="auto" latinLnBrk="0" hangingPunct="1">
              <a:lnSpc>
                <a:spcPct val="120000"/>
              </a:lnSpc>
              <a:spcBef>
                <a:spcPts val="1200"/>
              </a:spcBef>
              <a:spcAft>
                <a:spcPts val="0"/>
              </a:spcAft>
              <a:buClr>
                <a:srgbClr val="FFB133"/>
              </a:buClr>
              <a:buSzTx/>
              <a:buNone/>
              <a:tabLst/>
              <a:defRPr/>
            </a:pPr>
            <a:endParaRPr kumimoji="0" lang="en-US" sz="1800" b="0" i="0" u="none" strike="noStrike" kern="1200" cap="none" spc="0" normalizeH="0" baseline="0" noProof="0" dirty="0">
              <a:ln>
                <a:noFill/>
              </a:ln>
              <a:solidFill>
                <a:srgbClr val="000000"/>
              </a:solidFill>
              <a:effectLst/>
              <a:uLnTx/>
              <a:uFillTx/>
              <a:latin typeface="GT America Regular"/>
              <a:cs typeface="+mn-cs"/>
            </a:endParaRPr>
          </a:p>
        </p:txBody>
      </p:sp>
    </p:spTree>
    <p:extLst>
      <p:ext uri="{BB962C8B-B14F-4D97-AF65-F5344CB8AC3E}">
        <p14:creationId xmlns:p14="http://schemas.microsoft.com/office/powerpoint/2010/main" val="945839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51BE9-32EB-7642-3941-953620B9F010}"/>
              </a:ext>
            </a:extLst>
          </p:cNvPr>
          <p:cNvSpPr>
            <a:spLocks noGrp="1"/>
          </p:cNvSpPr>
          <p:nvPr>
            <p:ph type="title"/>
          </p:nvPr>
        </p:nvSpPr>
        <p:spPr>
          <a:xfrm>
            <a:off x="507999" y="1905000"/>
            <a:ext cx="7750784" cy="2047875"/>
          </a:xfrm>
        </p:spPr>
        <p:txBody>
          <a:bodyPr lIns="0" tIns="0" rIns="0" bIns="0" anchor="ctr" anchorCtr="0"/>
          <a:lstStyle/>
          <a:p>
            <a:r>
              <a:rPr lang="en-US" b="1">
                <a:latin typeface="Times New Roman" panose="02020603050405020304" pitchFamily="18" charset="0"/>
              </a:rPr>
              <a:t>Thank you!</a:t>
            </a:r>
            <a:br>
              <a:rPr lang="en-US" b="1">
                <a:latin typeface="Times New Roman" panose="02020603050405020304" pitchFamily="18" charset="0"/>
              </a:rPr>
            </a:br>
            <a:br>
              <a:rPr lang="en-US" b="1">
                <a:latin typeface="Times New Roman" panose="02020603050405020304" pitchFamily="18" charset="0"/>
              </a:rPr>
            </a:br>
            <a:r>
              <a:rPr lang="en-US" b="1">
                <a:latin typeface="Times New Roman" panose="02020603050405020304" pitchFamily="18" charset="0"/>
              </a:rPr>
              <a:t>Check out our podcast for weekly updates: </a:t>
            </a:r>
          </a:p>
        </p:txBody>
      </p:sp>
      <p:sp>
        <p:nvSpPr>
          <p:cNvPr id="6" name="TextBox 5">
            <a:extLst>
              <a:ext uri="{FF2B5EF4-FFF2-40B4-BE49-F238E27FC236}">
                <a16:creationId xmlns:a16="http://schemas.microsoft.com/office/drawing/2014/main" id="{24625020-59CB-040F-8258-818E638F1CFA}"/>
              </a:ext>
            </a:extLst>
          </p:cNvPr>
          <p:cNvSpPr txBox="1"/>
          <p:nvPr/>
        </p:nvSpPr>
        <p:spPr>
          <a:xfrm>
            <a:off x="508000" y="4076699"/>
            <a:ext cx="5588000" cy="2562225"/>
          </a:xfrm>
          <a:prstGeom prst="rect">
            <a:avLst/>
          </a:prstGeom>
          <a:noFill/>
        </p:spPr>
        <p:txBody>
          <a:bodyPr wrap="square" lIns="0" tIns="0" rIns="0" bIns="0"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a:ln>
                  <a:noFill/>
                </a:ln>
                <a:solidFill>
                  <a:srgbClr val="FFFFFF"/>
                </a:solidFill>
                <a:effectLst/>
                <a:uLnTx/>
                <a:uFillTx/>
                <a:latin typeface="Times New Roman" panose="02020603050405020304" pitchFamily="18" charset="0"/>
                <a:ea typeface="+mn-ea"/>
                <a:cs typeface="+mn-cs"/>
              </a:rPr>
              <a:t>Contact Us</a:t>
            </a:r>
          </a:p>
          <a:p>
            <a:pPr marL="0" marR="0" lvl="0" indent="0" algn="l" defTabSz="17145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mn-cs"/>
              </a:rPr>
              <a:t>Email	helpeconomy@moodys.com</a:t>
            </a:r>
          </a:p>
          <a:p>
            <a:pPr marL="0" marR="0" lvl="0" indent="0" algn="l" defTabSz="17145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mn-cs"/>
              </a:rPr>
              <a:t>U.S./Canada	+1.866.275.3266</a:t>
            </a:r>
          </a:p>
          <a:p>
            <a:pPr marL="0" marR="0" lvl="0" indent="0" algn="l" defTabSz="17145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mn-cs"/>
              </a:rPr>
              <a:t>EMEA	+44.20.7772.5454 (London)</a:t>
            </a:r>
          </a:p>
          <a:p>
            <a:pPr marL="0" marR="0" lvl="0" indent="0" algn="l" defTabSz="17145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mn-cs"/>
              </a:rPr>
              <a:t>	+420.234.747.505 (Prague)</a:t>
            </a:r>
          </a:p>
          <a:p>
            <a:pPr marL="0" marR="0" lvl="0" indent="0" algn="l" defTabSz="17145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mn-cs"/>
              </a:rPr>
              <a:t>Asia/Pacific	+852.3551.3077</a:t>
            </a:r>
          </a:p>
          <a:p>
            <a:pPr marL="0" marR="0" lvl="0" indent="0" algn="l" defTabSz="17145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pitchFamily="34" charset="0"/>
                <a:ea typeface="+mn-ea"/>
                <a:cs typeface="+mn-cs"/>
              </a:rPr>
              <a:t>All Others	+1.610.235.5299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5EFF"/>
                </a:solidFill>
                <a:effectLst/>
                <a:uLnTx/>
                <a:uFillTx/>
                <a:latin typeface="Arial" panose="020B0604020202020204" pitchFamily="34" charset="0"/>
                <a:ea typeface="+mn-ea"/>
                <a:cs typeface="+mn-cs"/>
              </a:rPr>
              <a:t>www.economy.com</a:t>
            </a:r>
          </a:p>
        </p:txBody>
      </p:sp>
      <p:pic>
        <p:nvPicPr>
          <p:cNvPr id="1028" name="x_Picture 5">
            <a:extLst>
              <a:ext uri="{FF2B5EF4-FFF2-40B4-BE49-F238E27FC236}">
                <a16:creationId xmlns:a16="http://schemas.microsoft.com/office/drawing/2014/main" id="{D81136B5-E0FE-93EE-FEAF-9E7B21F99D89}"/>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448710" y="1905000"/>
            <a:ext cx="2684345" cy="26843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29566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5805609"/>
      </p:ext>
    </p:extLst>
  </p:cSld>
  <p:clrMapOvr>
    <a:masterClrMapping/>
  </p:clrMapOvr>
</p:sld>
</file>

<file path=ppt/theme/theme1.xml><?xml version="1.0" encoding="utf-8"?>
<a:theme xmlns:a="http://schemas.openxmlformats.org/drawingml/2006/main" name="1_MA-Economics-2024">
  <a:themeElements>
    <a:clrScheme name="MA-Economics-2024">
      <a:dk1>
        <a:srgbClr val="000000"/>
      </a:dk1>
      <a:lt1>
        <a:srgbClr val="FFFFFF"/>
      </a:lt1>
      <a:dk2>
        <a:srgbClr val="0A1264"/>
      </a:dk2>
      <a:lt2>
        <a:srgbClr val="646769"/>
      </a:lt2>
      <a:accent1>
        <a:srgbClr val="005EFF"/>
      </a:accent1>
      <a:accent2>
        <a:srgbClr val="5D9319"/>
      </a:accent2>
      <a:accent3>
        <a:srgbClr val="D25F76"/>
      </a:accent3>
      <a:accent4>
        <a:srgbClr val="5EB6BC"/>
      </a:accent4>
      <a:accent5>
        <a:srgbClr val="5C068C"/>
      </a:accent5>
      <a:accent6>
        <a:srgbClr val="C64809"/>
      </a:accent6>
      <a:hlink>
        <a:srgbClr val="66BDFF"/>
      </a:hlink>
      <a:folHlink>
        <a:srgbClr val="5E629B"/>
      </a:folHlink>
    </a:clrScheme>
    <a:fontScheme name="MA-Economics">
      <a:majorFont>
        <a:latin typeface="Financier Display Semibold"/>
        <a:ea typeface=""/>
        <a:cs typeface=""/>
      </a:majorFont>
      <a:minorFont>
        <a:latin typeface="GT America Regular"/>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txDef>
      <a:spPr>
        <a:noFill/>
      </a:spPr>
      <a:bodyPr wrap="square" rtlCol="0" anchor="ctr" anchorCtr="0">
        <a:noAutofit/>
      </a:bodyPr>
      <a:lstStyle>
        <a:defPPr algn="ctr">
          <a:defRPr sz="1700" dirty="0" smtClean="0">
            <a:solidFill>
              <a:schemeClr val="tx2"/>
            </a:solidFill>
          </a:defRPr>
        </a:defPPr>
      </a:lstStyle>
    </a:txDef>
  </a:objectDefaults>
  <a:extraClrSchemeLst/>
  <a:extLst>
    <a:ext uri="{05A4C25C-085E-4340-85A3-A5531E510DB2}">
      <thm15:themeFamily xmlns:thm15="http://schemas.microsoft.com/office/thememl/2012/main" name="MA-Economics-2024-Charts.potm" id="{8DD0BF6F-AC06-4241-9A45-C4FA422A2E98}" vid="{2FADE939-6D94-40C7-A5A3-9C100BDB0925}"/>
    </a:ext>
  </a:extLst>
</a:theme>
</file>

<file path=ppt/theme/theme2.xml><?xml version="1.0" encoding="utf-8"?>
<a:theme xmlns:a="http://schemas.openxmlformats.org/drawingml/2006/main" name="2_Data-Charts-2024">
  <a:themeElements>
    <a:clrScheme name="MA-Economics-2024">
      <a:dk1>
        <a:srgbClr val="000000"/>
      </a:dk1>
      <a:lt1>
        <a:srgbClr val="FFFFFF"/>
      </a:lt1>
      <a:dk2>
        <a:srgbClr val="0A1264"/>
      </a:dk2>
      <a:lt2>
        <a:srgbClr val="646769"/>
      </a:lt2>
      <a:accent1>
        <a:srgbClr val="005EFF"/>
      </a:accent1>
      <a:accent2>
        <a:srgbClr val="5D9319"/>
      </a:accent2>
      <a:accent3>
        <a:srgbClr val="D25F76"/>
      </a:accent3>
      <a:accent4>
        <a:srgbClr val="5EB6BC"/>
      </a:accent4>
      <a:accent5>
        <a:srgbClr val="5C068C"/>
      </a:accent5>
      <a:accent6>
        <a:srgbClr val="C64809"/>
      </a:accent6>
      <a:hlink>
        <a:srgbClr val="66BDFF"/>
      </a:hlink>
      <a:folHlink>
        <a:srgbClr val="5E629B"/>
      </a:folHlink>
    </a:clrScheme>
    <a:fontScheme name="MA-Economics">
      <a:majorFont>
        <a:latin typeface="Financier Display Semibold"/>
        <a:ea typeface=""/>
        <a:cs typeface=""/>
      </a:majorFont>
      <a:minorFont>
        <a:latin typeface="GT America Regular"/>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txDef>
      <a:spPr>
        <a:noFill/>
      </a:spPr>
      <a:bodyPr wrap="square" rtlCol="0" anchor="ctr" anchorCtr="0">
        <a:noAutofit/>
      </a:bodyPr>
      <a:lstStyle>
        <a:defPPr algn="ctr">
          <a:defRPr sz="1700" dirty="0" smtClean="0">
            <a:solidFill>
              <a:schemeClr val="tx2"/>
            </a:solidFill>
          </a:defRPr>
        </a:defPPr>
      </a:lstStyle>
    </a:txDef>
  </a:objectDefaults>
  <a:extraClrSchemeLst/>
  <a:extLst>
    <a:ext uri="{05A4C25C-085E-4340-85A3-A5531E510DB2}">
      <thm15:themeFamily xmlns:thm15="http://schemas.microsoft.com/office/thememl/2012/main" name="MA-Economics-2024-Charts.potm" id="{8DD0BF6F-AC06-4241-9A45-C4FA422A2E98}" vid="{EEA7B870-2C7F-4BDB-ADB5-F642A79270FC}"/>
    </a:ext>
  </a:extLst>
</a:theme>
</file>

<file path=ppt/theme/theme3.xml><?xml version="1.0" encoding="utf-8"?>
<a:theme xmlns:a="http://schemas.openxmlformats.org/drawingml/2006/main" name="3_Presentation-Text-2024">
  <a:themeElements>
    <a:clrScheme name="MA-Economics-2024">
      <a:dk1>
        <a:srgbClr val="000000"/>
      </a:dk1>
      <a:lt1>
        <a:srgbClr val="FFFFFF"/>
      </a:lt1>
      <a:dk2>
        <a:srgbClr val="0A1264"/>
      </a:dk2>
      <a:lt2>
        <a:srgbClr val="646769"/>
      </a:lt2>
      <a:accent1>
        <a:srgbClr val="005EFF"/>
      </a:accent1>
      <a:accent2>
        <a:srgbClr val="5D9319"/>
      </a:accent2>
      <a:accent3>
        <a:srgbClr val="D25F76"/>
      </a:accent3>
      <a:accent4>
        <a:srgbClr val="5EB6BC"/>
      </a:accent4>
      <a:accent5>
        <a:srgbClr val="5C068C"/>
      </a:accent5>
      <a:accent6>
        <a:srgbClr val="C64809"/>
      </a:accent6>
      <a:hlink>
        <a:srgbClr val="66BDFF"/>
      </a:hlink>
      <a:folHlink>
        <a:srgbClr val="5E629B"/>
      </a:folHlink>
    </a:clrScheme>
    <a:fontScheme name="MA-Economics">
      <a:majorFont>
        <a:latin typeface="Financier Display Semibold"/>
        <a:ea typeface=""/>
        <a:cs typeface=""/>
      </a:majorFont>
      <a:minorFont>
        <a:latin typeface="GT America Regular"/>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txDef>
      <a:spPr>
        <a:noFill/>
      </a:spPr>
      <a:bodyPr wrap="square" rtlCol="0" anchor="ctr" anchorCtr="0">
        <a:noAutofit/>
      </a:bodyPr>
      <a:lstStyle>
        <a:defPPr algn="ctr">
          <a:defRPr sz="1700" dirty="0" smtClean="0">
            <a:solidFill>
              <a:schemeClr val="tx2"/>
            </a:solidFill>
          </a:defRPr>
        </a:defPPr>
      </a:lstStyle>
    </a:txDef>
  </a:objectDefaults>
  <a:extraClrSchemeLst/>
  <a:extLst>
    <a:ext uri="{05A4C25C-085E-4340-85A3-A5531E510DB2}">
      <thm15:themeFamily xmlns:thm15="http://schemas.microsoft.com/office/thememl/2012/main" name="MA-Economics-2024-Charts.potm" id="{8DD0BF6F-AC06-4241-9A45-C4FA422A2E98}" vid="{37F7696E-F84F-4C07-931C-D20A13903E7D}"/>
    </a:ext>
  </a:extLst>
</a:theme>
</file>

<file path=ppt/theme/theme4.xml><?xml version="1.0" encoding="utf-8"?>
<a:theme xmlns:a="http://schemas.openxmlformats.org/drawingml/2006/main" name="2_MA-Economics-2024">
  <a:themeElements>
    <a:clrScheme name="MA-Economics-2024">
      <a:dk1>
        <a:srgbClr val="000000"/>
      </a:dk1>
      <a:lt1>
        <a:srgbClr val="FFFFFF"/>
      </a:lt1>
      <a:dk2>
        <a:srgbClr val="0A1264"/>
      </a:dk2>
      <a:lt2>
        <a:srgbClr val="646769"/>
      </a:lt2>
      <a:accent1>
        <a:srgbClr val="005EFF"/>
      </a:accent1>
      <a:accent2>
        <a:srgbClr val="5D9319"/>
      </a:accent2>
      <a:accent3>
        <a:srgbClr val="D25F76"/>
      </a:accent3>
      <a:accent4>
        <a:srgbClr val="5EB6BC"/>
      </a:accent4>
      <a:accent5>
        <a:srgbClr val="5C068C"/>
      </a:accent5>
      <a:accent6>
        <a:srgbClr val="C64809"/>
      </a:accent6>
      <a:hlink>
        <a:srgbClr val="66BDFF"/>
      </a:hlink>
      <a:folHlink>
        <a:srgbClr val="5E629B"/>
      </a:folHlink>
    </a:clrScheme>
    <a:fontScheme name="Custom 1">
      <a:majorFont>
        <a:latin typeface="Times New Roman"/>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txDef>
      <a:spPr>
        <a:noFill/>
      </a:spPr>
      <a:bodyPr wrap="square" rtlCol="0" anchor="ctr" anchorCtr="0">
        <a:noAutofit/>
      </a:bodyPr>
      <a:lstStyle>
        <a:defPPr algn="ctr">
          <a:defRPr sz="1700" dirty="0" smtClean="0">
            <a:solidFill>
              <a:schemeClr val="tx2"/>
            </a:solidFill>
          </a:defRPr>
        </a:defPPr>
      </a:lstStyle>
    </a:txDef>
  </a:objectDefaults>
  <a:extraClrSchemeLst/>
  <a:extLst>
    <a:ext uri="{05A4C25C-085E-4340-85A3-A5531E510DB2}">
      <thm15:themeFamily xmlns:thm15="http://schemas.microsoft.com/office/thememl/2012/main" name="Presentation1" id="{CACFADB9-5ABC-42DE-88D7-C1FEF74F3E45}" vid="{ECC143E8-9BCC-441F-95B2-BEFFB6443375}"/>
    </a:ext>
  </a:extLst>
</a:theme>
</file>

<file path=ppt/theme/theme5.xml><?xml version="1.0" encoding="utf-8"?>
<a:theme xmlns:a="http://schemas.openxmlformats.org/drawingml/2006/main" name="5_Data-Charts-2024">
  <a:themeElements>
    <a:clrScheme name="MA-Economics-2024">
      <a:dk1>
        <a:srgbClr val="000000"/>
      </a:dk1>
      <a:lt1>
        <a:srgbClr val="FFFFFF"/>
      </a:lt1>
      <a:dk2>
        <a:srgbClr val="0A1264"/>
      </a:dk2>
      <a:lt2>
        <a:srgbClr val="646769"/>
      </a:lt2>
      <a:accent1>
        <a:srgbClr val="005EFF"/>
      </a:accent1>
      <a:accent2>
        <a:srgbClr val="5D9319"/>
      </a:accent2>
      <a:accent3>
        <a:srgbClr val="D25F76"/>
      </a:accent3>
      <a:accent4>
        <a:srgbClr val="5EB6BC"/>
      </a:accent4>
      <a:accent5>
        <a:srgbClr val="5C068C"/>
      </a:accent5>
      <a:accent6>
        <a:srgbClr val="C64809"/>
      </a:accent6>
      <a:hlink>
        <a:srgbClr val="66BDFF"/>
      </a:hlink>
      <a:folHlink>
        <a:srgbClr val="5E629B"/>
      </a:folHlink>
    </a:clrScheme>
    <a:fontScheme name="MA-Economics">
      <a:majorFont>
        <a:latin typeface="Financier Display Semibold"/>
        <a:ea typeface=""/>
        <a:cs typeface=""/>
      </a:majorFont>
      <a:minorFont>
        <a:latin typeface="GT America Regular"/>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txDef>
      <a:spPr>
        <a:noFill/>
      </a:spPr>
      <a:bodyPr wrap="square" rtlCol="0" anchor="ctr" anchorCtr="0">
        <a:noAutofit/>
      </a:bodyPr>
      <a:lstStyle>
        <a:defPPr algn="ctr">
          <a:defRPr sz="1700" dirty="0" smtClean="0">
            <a:solidFill>
              <a:schemeClr val="tx2"/>
            </a:solidFill>
          </a:defRPr>
        </a:defPPr>
      </a:lstStyle>
    </a:txDef>
  </a:objectDefaults>
  <a:extraClrSchemeLst/>
  <a:extLst>
    <a:ext uri="{05A4C25C-085E-4340-85A3-A5531E510DB2}">
      <thm15:themeFamily xmlns:thm15="http://schemas.microsoft.com/office/thememl/2012/main" name="MA-Economics-2024-PowerPoint-Template.potm" id="{80070806-EF63-4911-A1FA-7DB8854A80A9}" vid="{7AE1D034-193B-4E02-A0AC-DB34976BE3A2}"/>
    </a:ext>
  </a:extLst>
</a:theme>
</file>

<file path=ppt/theme/theme6.xml><?xml version="1.0" encoding="utf-8"?>
<a:theme xmlns:a="http://schemas.openxmlformats.org/drawingml/2006/main" name="4_Data-Charts-2024">
  <a:themeElements>
    <a:clrScheme name="MA-Economics-2024">
      <a:dk1>
        <a:srgbClr val="000000"/>
      </a:dk1>
      <a:lt1>
        <a:srgbClr val="FFFFFF"/>
      </a:lt1>
      <a:dk2>
        <a:srgbClr val="0A1264"/>
      </a:dk2>
      <a:lt2>
        <a:srgbClr val="646769"/>
      </a:lt2>
      <a:accent1>
        <a:srgbClr val="005EFF"/>
      </a:accent1>
      <a:accent2>
        <a:srgbClr val="5D9319"/>
      </a:accent2>
      <a:accent3>
        <a:srgbClr val="D25F76"/>
      </a:accent3>
      <a:accent4>
        <a:srgbClr val="5EB6BC"/>
      </a:accent4>
      <a:accent5>
        <a:srgbClr val="5C068C"/>
      </a:accent5>
      <a:accent6>
        <a:srgbClr val="C64809"/>
      </a:accent6>
      <a:hlink>
        <a:srgbClr val="66BDFF"/>
      </a:hlink>
      <a:folHlink>
        <a:srgbClr val="5E629B"/>
      </a:folHlink>
    </a:clrScheme>
    <a:fontScheme name="Custom 1">
      <a:majorFont>
        <a:latin typeface="Times New Roman"/>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txDef>
      <a:spPr>
        <a:noFill/>
      </a:spPr>
      <a:bodyPr wrap="square" rtlCol="0" anchor="ctr" anchorCtr="0">
        <a:noAutofit/>
      </a:bodyPr>
      <a:lstStyle>
        <a:defPPr algn="ctr">
          <a:defRPr sz="1700" dirty="0" smtClean="0">
            <a:solidFill>
              <a:schemeClr val="tx2"/>
            </a:solidFill>
          </a:defRPr>
        </a:defPPr>
      </a:lstStyle>
    </a:txDef>
  </a:objectDefaults>
  <a:extraClrSchemeLst/>
  <a:extLst>
    <a:ext uri="{05A4C25C-085E-4340-85A3-A5531E510DB2}">
      <thm15:themeFamily xmlns:thm15="http://schemas.microsoft.com/office/thememl/2012/main" name="Presentation1" id="{CACFADB9-5ABC-42DE-88D7-C1FEF74F3E45}" vid="{C38D9CB2-8C7E-4171-8577-F8D8C728FEC8}"/>
    </a:ext>
  </a:extLst>
</a:theme>
</file>

<file path=ppt/theme/theme7.xml><?xml version="1.0" encoding="utf-8"?>
<a:theme xmlns:a="http://schemas.openxmlformats.org/drawingml/2006/main" name="3_Data-Charts-2024">
  <a:themeElements>
    <a:clrScheme name="MA-Economics-2024">
      <a:dk1>
        <a:srgbClr val="000000"/>
      </a:dk1>
      <a:lt1>
        <a:srgbClr val="FFFFFF"/>
      </a:lt1>
      <a:dk2>
        <a:srgbClr val="0A1264"/>
      </a:dk2>
      <a:lt2>
        <a:srgbClr val="646769"/>
      </a:lt2>
      <a:accent1>
        <a:srgbClr val="005EFF"/>
      </a:accent1>
      <a:accent2>
        <a:srgbClr val="5D9319"/>
      </a:accent2>
      <a:accent3>
        <a:srgbClr val="D25F76"/>
      </a:accent3>
      <a:accent4>
        <a:srgbClr val="5EB6BC"/>
      </a:accent4>
      <a:accent5>
        <a:srgbClr val="5C068C"/>
      </a:accent5>
      <a:accent6>
        <a:srgbClr val="C64809"/>
      </a:accent6>
      <a:hlink>
        <a:srgbClr val="66BDFF"/>
      </a:hlink>
      <a:folHlink>
        <a:srgbClr val="5E629B"/>
      </a:folHlink>
    </a:clrScheme>
    <a:fontScheme name="MA-Economics">
      <a:majorFont>
        <a:latin typeface="Financier Display Semibold"/>
        <a:ea typeface=""/>
        <a:cs typeface=""/>
      </a:majorFont>
      <a:minorFont>
        <a:latin typeface="GT America Regular"/>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txDef>
      <a:spPr>
        <a:noFill/>
      </a:spPr>
      <a:bodyPr wrap="square" rtlCol="0" anchor="ctr" anchorCtr="0">
        <a:noAutofit/>
      </a:bodyPr>
      <a:lstStyle>
        <a:defPPr algn="ctr">
          <a:defRPr sz="1700" dirty="0" smtClean="0">
            <a:solidFill>
              <a:schemeClr val="tx2"/>
            </a:solidFill>
          </a:defRPr>
        </a:defPPr>
      </a:lstStyle>
    </a:txDef>
  </a:objectDefaults>
  <a:extraClrSchemeLst/>
  <a:extLst>
    <a:ext uri="{05A4C25C-085E-4340-85A3-A5531E510DB2}">
      <thm15:themeFamily xmlns:thm15="http://schemas.microsoft.com/office/thememl/2012/main" name="MA-Economics-2024-PowerPoint-Template.potm" id="{F04D2203-B442-44C5-8CBB-A60F3973F6F0}" vid="{CF66098A-9C6D-4692-81FB-499DCC062597}"/>
    </a:ext>
  </a:extLst>
</a:theme>
</file>

<file path=ppt/theme/theme8.xml><?xml version="1.0" encoding="utf-8"?>
<a:theme xmlns:a="http://schemas.openxmlformats.org/drawingml/2006/main" name="3_MA-Economics-2024">
  <a:themeElements>
    <a:clrScheme name="MA-Economics-2024">
      <a:dk1>
        <a:srgbClr val="000000"/>
      </a:dk1>
      <a:lt1>
        <a:srgbClr val="FFFFFF"/>
      </a:lt1>
      <a:dk2>
        <a:srgbClr val="0A1264"/>
      </a:dk2>
      <a:lt2>
        <a:srgbClr val="646769"/>
      </a:lt2>
      <a:accent1>
        <a:srgbClr val="005EFF"/>
      </a:accent1>
      <a:accent2>
        <a:srgbClr val="5D9319"/>
      </a:accent2>
      <a:accent3>
        <a:srgbClr val="D25F76"/>
      </a:accent3>
      <a:accent4>
        <a:srgbClr val="5EB6BC"/>
      </a:accent4>
      <a:accent5>
        <a:srgbClr val="5C068C"/>
      </a:accent5>
      <a:accent6>
        <a:srgbClr val="C64809"/>
      </a:accent6>
      <a:hlink>
        <a:srgbClr val="66BDFF"/>
      </a:hlink>
      <a:folHlink>
        <a:srgbClr val="5E629B"/>
      </a:folHlink>
    </a:clrScheme>
    <a:fontScheme name="MA-Economics">
      <a:majorFont>
        <a:latin typeface="Financier Display Semibold"/>
        <a:ea typeface=""/>
        <a:cs typeface=""/>
      </a:majorFont>
      <a:minorFont>
        <a:latin typeface="GT America Regular"/>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txDef>
      <a:spPr>
        <a:noFill/>
      </a:spPr>
      <a:bodyPr wrap="square" rtlCol="0" anchor="ctr" anchorCtr="0">
        <a:noAutofit/>
      </a:bodyPr>
      <a:lstStyle>
        <a:defPPr algn="ctr">
          <a:defRPr sz="1700" dirty="0" smtClean="0">
            <a:solidFill>
              <a:schemeClr val="tx2"/>
            </a:solidFill>
          </a:defRPr>
        </a:defPPr>
      </a:lstStyle>
    </a:txDef>
  </a:objectDefaults>
  <a:extraClrSchemeLst/>
  <a:extLst>
    <a:ext uri="{05A4C25C-085E-4340-85A3-A5531E510DB2}">
      <thm15:themeFamily xmlns:thm15="http://schemas.microsoft.com/office/thememl/2012/main" name="MA-Economics-2024-Charts.potm" id="{8DD0BF6F-AC06-4241-9A45-C4FA422A2E98}" vid="{2FADE939-6D94-40C7-A5A3-9C100BDB0925}"/>
    </a:ext>
  </a:extLst>
</a:theme>
</file>

<file path=ppt/theme/theme9.xml><?xml version="1.0" encoding="utf-8"?>
<a:theme xmlns:a="http://schemas.openxmlformats.org/drawingml/2006/main" name="4_MA-Economics-2024">
  <a:themeElements>
    <a:clrScheme name="MA-Economics-2024">
      <a:dk1>
        <a:srgbClr val="000000"/>
      </a:dk1>
      <a:lt1>
        <a:srgbClr val="FFFFFF"/>
      </a:lt1>
      <a:dk2>
        <a:srgbClr val="0A1264"/>
      </a:dk2>
      <a:lt2>
        <a:srgbClr val="646769"/>
      </a:lt2>
      <a:accent1>
        <a:srgbClr val="005EFF"/>
      </a:accent1>
      <a:accent2>
        <a:srgbClr val="5D9319"/>
      </a:accent2>
      <a:accent3>
        <a:srgbClr val="D25F76"/>
      </a:accent3>
      <a:accent4>
        <a:srgbClr val="5EB6BC"/>
      </a:accent4>
      <a:accent5>
        <a:srgbClr val="5C068C"/>
      </a:accent5>
      <a:accent6>
        <a:srgbClr val="C64809"/>
      </a:accent6>
      <a:hlink>
        <a:srgbClr val="66BDFF"/>
      </a:hlink>
      <a:folHlink>
        <a:srgbClr val="5E629B"/>
      </a:folHlink>
    </a:clrScheme>
    <a:fontScheme name="Custom 1">
      <a:majorFont>
        <a:latin typeface="Times New Roman"/>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txDef>
      <a:spPr>
        <a:noFill/>
      </a:spPr>
      <a:bodyPr wrap="square" rtlCol="0" anchor="ctr" anchorCtr="0">
        <a:noAutofit/>
      </a:bodyPr>
      <a:lstStyle>
        <a:defPPr algn="ctr">
          <a:defRPr sz="1700" dirty="0" smtClean="0">
            <a:solidFill>
              <a:schemeClr val="tx2"/>
            </a:solidFill>
          </a:defRPr>
        </a:defPPr>
      </a:lstStyle>
    </a:txDef>
  </a:objectDefaults>
  <a:extraClrSchemeLst/>
  <a:extLst>
    <a:ext uri="{05A4C25C-085E-4340-85A3-A5531E510DB2}">
      <thm15:themeFamily xmlns:thm15="http://schemas.microsoft.com/office/thememl/2012/main" name="MA-Economics-2024-Charts.potm" id="{A0CF5D57-D4A9-4C6D-B8AA-F0D39E606144}" vid="{7EE69F4F-4F3C-410F-8C58-FFCD21574990}"/>
    </a:ext>
  </a:extLst>
</a:theme>
</file>

<file path=ppt/theme/theme10.xml><?xml version="1.0" encoding="utf-8"?>
<a:theme xmlns:a="http://schemas.openxmlformats.org/drawingml/2006/main" name="5_MA-Economics-2024">
  <a:themeElements>
    <a:clrScheme name="MA-Economics-2024">
      <a:dk1>
        <a:srgbClr val="000000"/>
      </a:dk1>
      <a:lt1>
        <a:srgbClr val="FFFFFF"/>
      </a:lt1>
      <a:dk2>
        <a:srgbClr val="0A1264"/>
      </a:dk2>
      <a:lt2>
        <a:srgbClr val="646769"/>
      </a:lt2>
      <a:accent1>
        <a:srgbClr val="005EFF"/>
      </a:accent1>
      <a:accent2>
        <a:srgbClr val="5D9319"/>
      </a:accent2>
      <a:accent3>
        <a:srgbClr val="D25F76"/>
      </a:accent3>
      <a:accent4>
        <a:srgbClr val="5EB6BC"/>
      </a:accent4>
      <a:accent5>
        <a:srgbClr val="5C068C"/>
      </a:accent5>
      <a:accent6>
        <a:srgbClr val="C64809"/>
      </a:accent6>
      <a:hlink>
        <a:srgbClr val="66BDFF"/>
      </a:hlink>
      <a:folHlink>
        <a:srgbClr val="5E629B"/>
      </a:folHlink>
    </a:clrScheme>
    <a:fontScheme name="MA-Economics">
      <a:majorFont>
        <a:latin typeface="Financier Display Semibold"/>
        <a:ea typeface=""/>
        <a:cs typeface=""/>
      </a:majorFont>
      <a:minorFont>
        <a:latin typeface="GT America Regular"/>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txDef>
      <a:spPr>
        <a:noFill/>
      </a:spPr>
      <a:bodyPr wrap="square" rtlCol="0" anchor="ctr" anchorCtr="0">
        <a:noAutofit/>
      </a:bodyPr>
      <a:lstStyle>
        <a:defPPr algn="ctr">
          <a:defRPr sz="1700" dirty="0" smtClean="0">
            <a:solidFill>
              <a:schemeClr val="tx2"/>
            </a:solidFill>
          </a:defRPr>
        </a:defPPr>
      </a:lstStyle>
    </a:txDef>
  </a:objectDefaults>
  <a:extraClrSchemeLst/>
  <a:extLst>
    <a:ext uri="{05A4C25C-085E-4340-85A3-A5531E510DB2}">
      <thm15:themeFamily xmlns:thm15="http://schemas.microsoft.com/office/thememl/2012/main" name="MA-Economics-2024-Charts.potm" id="{8DD0BF6F-AC06-4241-9A45-C4FA422A2E98}" vid="{2FADE939-6D94-40C7-A5A3-9C100BDB0925}"/>
    </a:ext>
  </a:extLst>
</a:theme>
</file>

<file path=ppt/theme/theme11.xml><?xml version="1.0" encoding="utf-8"?>
<a:theme xmlns:a="http://schemas.openxmlformats.org/drawingml/2006/main" name="6_Data-Charts-2024">
  <a:themeElements>
    <a:clrScheme name="MA-Economics-2024">
      <a:dk1>
        <a:srgbClr val="000000"/>
      </a:dk1>
      <a:lt1>
        <a:srgbClr val="FFFFFF"/>
      </a:lt1>
      <a:dk2>
        <a:srgbClr val="0A1264"/>
      </a:dk2>
      <a:lt2>
        <a:srgbClr val="646769"/>
      </a:lt2>
      <a:accent1>
        <a:srgbClr val="005EFF"/>
      </a:accent1>
      <a:accent2>
        <a:srgbClr val="5D9319"/>
      </a:accent2>
      <a:accent3>
        <a:srgbClr val="D25F76"/>
      </a:accent3>
      <a:accent4>
        <a:srgbClr val="5EB6BC"/>
      </a:accent4>
      <a:accent5>
        <a:srgbClr val="5C068C"/>
      </a:accent5>
      <a:accent6>
        <a:srgbClr val="C64809"/>
      </a:accent6>
      <a:hlink>
        <a:srgbClr val="66BDFF"/>
      </a:hlink>
      <a:folHlink>
        <a:srgbClr val="5E629B"/>
      </a:folHlink>
    </a:clrScheme>
    <a:fontScheme name="Custom 1">
      <a:majorFont>
        <a:latin typeface="Times New Roman"/>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txDef>
      <a:spPr>
        <a:noFill/>
      </a:spPr>
      <a:bodyPr wrap="square" rtlCol="0" anchor="ctr" anchorCtr="0">
        <a:noAutofit/>
      </a:bodyPr>
      <a:lstStyle>
        <a:defPPr algn="ctr">
          <a:defRPr sz="1700" dirty="0" smtClean="0">
            <a:solidFill>
              <a:schemeClr val="tx2"/>
            </a:solidFill>
          </a:defRPr>
        </a:defPPr>
      </a:lstStyle>
    </a:txDef>
  </a:objectDefaults>
  <a:extraClrSchemeLst/>
  <a:extLst>
    <a:ext uri="{05A4C25C-085E-4340-85A3-A5531E510DB2}">
      <thm15:themeFamily xmlns:thm15="http://schemas.microsoft.com/office/thememl/2012/main" name="MA-Economics-2024-Charts.potm" id="{A0CF5D57-D4A9-4C6D-B8AA-F0D39E606144}" vid="{609F286B-6FF3-4A69-B1CF-07C6AD06E0F0}"/>
    </a:ext>
  </a:extLst>
</a:theme>
</file>

<file path=ppt/theme/theme12.xml><?xml version="1.0" encoding="utf-8"?>
<a:theme xmlns:a="http://schemas.openxmlformats.org/drawingml/2006/main" name="7_Data-Charts-2024">
  <a:themeElements>
    <a:clrScheme name="MA-Economics-2024">
      <a:dk1>
        <a:srgbClr val="000000"/>
      </a:dk1>
      <a:lt1>
        <a:srgbClr val="FFFFFF"/>
      </a:lt1>
      <a:dk2>
        <a:srgbClr val="0A1264"/>
      </a:dk2>
      <a:lt2>
        <a:srgbClr val="646769"/>
      </a:lt2>
      <a:accent1>
        <a:srgbClr val="005EFF"/>
      </a:accent1>
      <a:accent2>
        <a:srgbClr val="5D9319"/>
      </a:accent2>
      <a:accent3>
        <a:srgbClr val="D25F76"/>
      </a:accent3>
      <a:accent4>
        <a:srgbClr val="5EB6BC"/>
      </a:accent4>
      <a:accent5>
        <a:srgbClr val="5C068C"/>
      </a:accent5>
      <a:accent6>
        <a:srgbClr val="C64809"/>
      </a:accent6>
      <a:hlink>
        <a:srgbClr val="66BDFF"/>
      </a:hlink>
      <a:folHlink>
        <a:srgbClr val="5E629B"/>
      </a:folHlink>
    </a:clrScheme>
    <a:fontScheme name="Custom 1">
      <a:majorFont>
        <a:latin typeface="Times New Roman"/>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txDef>
      <a:spPr>
        <a:noFill/>
      </a:spPr>
      <a:bodyPr wrap="square" rtlCol="0" anchor="ctr" anchorCtr="0">
        <a:noAutofit/>
      </a:bodyPr>
      <a:lstStyle>
        <a:defPPr algn="ctr">
          <a:defRPr sz="1700" dirty="0" smtClean="0">
            <a:solidFill>
              <a:schemeClr val="tx2"/>
            </a:solidFill>
          </a:defRPr>
        </a:defPPr>
      </a:lstStyle>
    </a:txDef>
  </a:objectDefaults>
  <a:extraClrSchemeLst/>
  <a:extLst>
    <a:ext uri="{05A4C25C-085E-4340-85A3-A5531E510DB2}">
      <thm15:themeFamily xmlns:thm15="http://schemas.microsoft.com/office/thememl/2012/main" name="MA-Economics-2024-Charts" id="{17093CE6-4DA8-4E32-B434-F678BD0FF8F6}" vid="{6BB19B36-B49B-4391-88C6-D76236067923}"/>
    </a:ext>
  </a:extLst>
</a:theme>
</file>

<file path=ppt/theme/theme13.xml><?xml version="1.0" encoding="utf-8"?>
<a:theme xmlns:a="http://schemas.openxmlformats.org/drawingml/2006/main" name="6_MA-Economics-2024">
  <a:themeElements>
    <a:clrScheme name="MA-Economics-2024">
      <a:dk1>
        <a:srgbClr val="000000"/>
      </a:dk1>
      <a:lt1>
        <a:srgbClr val="FFFFFF"/>
      </a:lt1>
      <a:dk2>
        <a:srgbClr val="0A1264"/>
      </a:dk2>
      <a:lt2>
        <a:srgbClr val="646769"/>
      </a:lt2>
      <a:accent1>
        <a:srgbClr val="005EFF"/>
      </a:accent1>
      <a:accent2>
        <a:srgbClr val="5D9319"/>
      </a:accent2>
      <a:accent3>
        <a:srgbClr val="D25F76"/>
      </a:accent3>
      <a:accent4>
        <a:srgbClr val="5EB6BC"/>
      </a:accent4>
      <a:accent5>
        <a:srgbClr val="5C068C"/>
      </a:accent5>
      <a:accent6>
        <a:srgbClr val="C64809"/>
      </a:accent6>
      <a:hlink>
        <a:srgbClr val="66BDFF"/>
      </a:hlink>
      <a:folHlink>
        <a:srgbClr val="5E629B"/>
      </a:folHlink>
    </a:clrScheme>
    <a:fontScheme name="Custom 1">
      <a:majorFont>
        <a:latin typeface="Times New Roman"/>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txDef>
      <a:spPr>
        <a:noFill/>
      </a:spPr>
      <a:bodyPr wrap="square" rtlCol="0" anchor="ctr" anchorCtr="0">
        <a:noAutofit/>
      </a:bodyPr>
      <a:lstStyle>
        <a:defPPr algn="ctr">
          <a:defRPr sz="1700" dirty="0" smtClean="0">
            <a:solidFill>
              <a:schemeClr val="tx2"/>
            </a:solidFill>
          </a:defRPr>
        </a:defPPr>
      </a:lstStyle>
    </a:txDef>
  </a:objectDefaults>
  <a:extraClrSchemeLst/>
  <a:extLst>
    <a:ext uri="{05A4C25C-085E-4340-85A3-A5531E510DB2}">
      <thm15:themeFamily xmlns:thm15="http://schemas.microsoft.com/office/thememl/2012/main" name="MA-Economics-2024-Charts.potm" id="{A0CF5D57-D4A9-4C6D-B8AA-F0D39E606144}" vid="{7EE69F4F-4F3C-410F-8C58-FFCD21574990}"/>
    </a:ext>
  </a:extLst>
</a:theme>
</file>

<file path=ppt/theme/theme14.xml><?xml version="1.0" encoding="utf-8"?>
<a:theme xmlns:a="http://schemas.openxmlformats.org/drawingml/2006/main" name="7_MA-Economics-2024">
  <a:themeElements>
    <a:clrScheme name="MA-Economics-2024">
      <a:dk1>
        <a:srgbClr val="000000"/>
      </a:dk1>
      <a:lt1>
        <a:srgbClr val="FFFFFF"/>
      </a:lt1>
      <a:dk2>
        <a:srgbClr val="0A1264"/>
      </a:dk2>
      <a:lt2>
        <a:srgbClr val="646769"/>
      </a:lt2>
      <a:accent1>
        <a:srgbClr val="005EFF"/>
      </a:accent1>
      <a:accent2>
        <a:srgbClr val="5D9319"/>
      </a:accent2>
      <a:accent3>
        <a:srgbClr val="D25F76"/>
      </a:accent3>
      <a:accent4>
        <a:srgbClr val="5EB6BC"/>
      </a:accent4>
      <a:accent5>
        <a:srgbClr val="5C068C"/>
      </a:accent5>
      <a:accent6>
        <a:srgbClr val="C64809"/>
      </a:accent6>
      <a:hlink>
        <a:srgbClr val="66BDFF"/>
      </a:hlink>
      <a:folHlink>
        <a:srgbClr val="5E629B"/>
      </a:folHlink>
    </a:clrScheme>
    <a:fontScheme name="Custom 1">
      <a:majorFont>
        <a:latin typeface="Times New Roman"/>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txDef>
      <a:spPr>
        <a:noFill/>
      </a:spPr>
      <a:bodyPr wrap="square" rtlCol="0" anchor="ctr" anchorCtr="0">
        <a:noAutofit/>
      </a:bodyPr>
      <a:lstStyle>
        <a:defPPr algn="ctr">
          <a:defRPr sz="1700" dirty="0" smtClean="0">
            <a:solidFill>
              <a:schemeClr val="tx2"/>
            </a:solidFill>
          </a:defRPr>
        </a:defPPr>
      </a:lstStyle>
    </a:txDef>
  </a:objectDefaults>
  <a:extraClrSchemeLst/>
  <a:extLst>
    <a:ext uri="{05A4C25C-085E-4340-85A3-A5531E510DB2}">
      <thm15:themeFamily xmlns:thm15="http://schemas.microsoft.com/office/thememl/2012/main" name="MA-Economics-2024-Charts.potm" id="{A0CF5D57-D4A9-4C6D-B8AA-F0D39E606144}" vid="{7EE69F4F-4F3C-410F-8C58-FFCD21574990}"/>
    </a:ext>
  </a:ext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BFDD2389B500142B3D6BB2898B12837" ma:contentTypeVersion="9" ma:contentTypeDescription="Create a new document." ma:contentTypeScope="" ma:versionID="d73db58910f905763776855788f0757d">
  <xsd:schema xmlns:xsd="http://www.w3.org/2001/XMLSchema" xmlns:xs="http://www.w3.org/2001/XMLSchema" xmlns:p="http://schemas.microsoft.com/office/2006/metadata/properties" xmlns:ns2="53b305fa-73e1-4164-bbf0-cf1db27352f9" xmlns:ns3="dd210cbc-2cc1-4563-952c-727e668851bc" targetNamespace="http://schemas.microsoft.com/office/2006/metadata/properties" ma:root="true" ma:fieldsID="614fcde9837a92c792cfcc5cf9d00bca" ns2:_="" ns3:_="">
    <xsd:import namespace="53b305fa-73e1-4164-bbf0-cf1db27352f9"/>
    <xsd:import namespace="dd210cbc-2cc1-4563-952c-727e668851b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b305fa-73e1-4164-bbf0-cf1db27352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d210cbc-2cc1-4563-952c-727e668851b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E98D5A0-B3B8-43C3-970F-77ECDB2F318B}">
  <ds:schemaRefs>
    <ds:schemaRef ds:uri="http://schemas.microsoft.com/sharepoint/v3"/>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http://schemas.microsoft.com/sharepoint/v4"/>
    <ds:schemaRef ds:uri="http://purl.org/dc/elements/1.1/"/>
    <ds:schemaRef ds:uri="http://schemas.microsoft.com/office/2006/metadata/properties"/>
    <ds:schemaRef ds:uri="54429978-c88c-4a35-830f-7503bdbc69d2"/>
    <ds:schemaRef ds:uri="8362049e-ea20-4f7b-ab37-9cd1897dc37d"/>
    <ds:schemaRef ds:uri="http://www.w3.org/XML/1998/namespace"/>
    <ds:schemaRef ds:uri="http://purl.org/dc/dcmitype/"/>
  </ds:schemaRefs>
</ds:datastoreItem>
</file>

<file path=customXml/itemProps2.xml><?xml version="1.0" encoding="utf-8"?>
<ds:datastoreItem xmlns:ds="http://schemas.openxmlformats.org/officeDocument/2006/customXml" ds:itemID="{3FEBC6C7-294A-446B-A21B-1846B1FED27D}">
  <ds:schemaRefs>
    <ds:schemaRef ds:uri="http://schemas.microsoft.com/sharepoint/v3/contenttype/forms"/>
  </ds:schemaRefs>
</ds:datastoreItem>
</file>

<file path=customXml/itemProps3.xml><?xml version="1.0" encoding="utf-8"?>
<ds:datastoreItem xmlns:ds="http://schemas.openxmlformats.org/officeDocument/2006/customXml" ds:itemID="{24722792-87CB-4983-A1CC-D41806FA8C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b305fa-73e1-4164-bbf0-cf1db27352f9"/>
    <ds:schemaRef ds:uri="dd210cbc-2cc1-4563-952c-727e668851b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MA-Economics-2024-Charts</Template>
  <TotalTime>0</TotalTime>
  <Words>703</Words>
  <Application>Microsoft Office PowerPoint</Application>
  <PresentationFormat>Widescreen</PresentationFormat>
  <Paragraphs>83</Paragraphs>
  <Slides>14</Slides>
  <Notes>5</Notes>
  <HiddenSlides>0</HiddenSlides>
  <MMClips>0</MMClips>
  <ScaleCrop>false</ScaleCrop>
  <HeadingPairs>
    <vt:vector size="6" baseType="variant">
      <vt:variant>
        <vt:lpstr>Fonts Used</vt:lpstr>
      </vt:variant>
      <vt:variant>
        <vt:i4>8</vt:i4>
      </vt:variant>
      <vt:variant>
        <vt:lpstr>Theme</vt:lpstr>
      </vt:variant>
      <vt:variant>
        <vt:i4>14</vt:i4>
      </vt:variant>
      <vt:variant>
        <vt:lpstr>Slide Titles</vt:lpstr>
      </vt:variant>
      <vt:variant>
        <vt:i4>14</vt:i4>
      </vt:variant>
    </vt:vector>
  </HeadingPairs>
  <TitlesOfParts>
    <vt:vector size="36" baseType="lpstr">
      <vt:lpstr>Arial</vt:lpstr>
      <vt:lpstr>Calibri</vt:lpstr>
      <vt:lpstr>DA_FuturaPT Book</vt:lpstr>
      <vt:lpstr>Financier Display Semibold</vt:lpstr>
      <vt:lpstr>GT America</vt:lpstr>
      <vt:lpstr>GT America Regular</vt:lpstr>
      <vt:lpstr>Open Sans</vt:lpstr>
      <vt:lpstr>Times New Roman</vt:lpstr>
      <vt:lpstr>1_MA-Economics-2024</vt:lpstr>
      <vt:lpstr>2_Data-Charts-2024</vt:lpstr>
      <vt:lpstr>3_Presentation-Text-2024</vt:lpstr>
      <vt:lpstr>2_MA-Economics-2024</vt:lpstr>
      <vt:lpstr>5_Data-Charts-2024</vt:lpstr>
      <vt:lpstr>4_Data-Charts-2024</vt:lpstr>
      <vt:lpstr>3_Data-Charts-2024</vt:lpstr>
      <vt:lpstr>3_MA-Economics-2024</vt:lpstr>
      <vt:lpstr>4_MA-Economics-2024</vt:lpstr>
      <vt:lpstr>5_MA-Economics-2024</vt:lpstr>
      <vt:lpstr>6_Data-Charts-2024</vt:lpstr>
      <vt:lpstr>7_Data-Charts-2024</vt:lpstr>
      <vt:lpstr>6_MA-Economics-2024</vt:lpstr>
      <vt:lpstr>7_MA-Economics-2024</vt:lpstr>
      <vt:lpstr>  Economic Outlook: Unprecedented Uncertainty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Check out our podcast for weekly updates: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Economic Outlook: XXXXXXX</dc:title>
  <dc:creator>Dante DeAntonio (Moody's)</dc:creator>
  <cp:lastModifiedBy>Joe Costello</cp:lastModifiedBy>
  <cp:revision>44</cp:revision>
  <dcterms:created xsi:type="dcterms:W3CDTF">2024-04-19T04:39:13Z</dcterms:created>
  <dcterms:modified xsi:type="dcterms:W3CDTF">2025-09-10T23:22:11Z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0x010100EBFDD2389B500142B3D6BB2898B12837</vt:lpwstr>
  </property>
  <property fmtid="{D5CDD505-2E9C-101B-9397-08002B2CF9AE}" pid="3" name="_dlc_DocIdItemGuid">
    <vt:lpwstr>ed50c947-0874-42b9-86a8-6ce06f51a02f</vt:lpwstr>
  </property>
  <property fmtid="{D5CDD505-2E9C-101B-9397-08002B2CF9AE}" pid="4" name="Actuality">
    <vt:lpwstr>166;#Actual|5fb0f790-f2f4-4c62-91ec-6df0ce777128</vt:lpwstr>
  </property>
  <property fmtid="{D5CDD505-2E9C-101B-9397-08002B2CF9AE}" pid="5" name="Technology Keywords">
    <vt:lpwstr/>
  </property>
  <property fmtid="{D5CDD505-2E9C-101B-9397-08002B2CF9AE}" pid="6" name="Industry Keywords">
    <vt:lpwstr/>
  </property>
  <property fmtid="{D5CDD505-2E9C-101B-9397-08002B2CF9AE}" pid="7" name="DocumentType Keywords">
    <vt:lpwstr>240;#Presentation|23dd44f6-29ee-4bb8-bde4-66b585eaec45</vt:lpwstr>
  </property>
  <property fmtid="{D5CDD505-2E9C-101B-9397-08002B2CF9AE}" pid="8" name="Legal status">
    <vt:lpwstr>255;#Without NDA|b89f01fe-bd20-4f35-b37a-5165c55fd4b8</vt:lpwstr>
  </property>
</Properties>
</file>